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4" r:id="rId4"/>
    <p:sldMasterId id="2147483678" r:id="rId5"/>
  </p:sldMasterIdLst>
  <p:handoutMasterIdLst>
    <p:handoutMasterId r:id="rId24"/>
  </p:handoutMasterIdLst>
  <p:sldIdLst>
    <p:sldId id="256" r:id="rId6"/>
    <p:sldId id="262" r:id="rId7"/>
    <p:sldId id="322" r:id="rId8"/>
    <p:sldId id="310" r:id="rId9"/>
    <p:sldId id="323" r:id="rId10"/>
    <p:sldId id="312" r:id="rId11"/>
    <p:sldId id="313" r:id="rId12"/>
    <p:sldId id="314" r:id="rId13"/>
    <p:sldId id="315" r:id="rId14"/>
    <p:sldId id="316" r:id="rId15"/>
    <p:sldId id="317" r:id="rId16"/>
    <p:sldId id="318" r:id="rId17"/>
    <p:sldId id="320" r:id="rId18"/>
    <p:sldId id="271" r:id="rId19"/>
    <p:sldId id="300" r:id="rId20"/>
    <p:sldId id="321" r:id="rId21"/>
    <p:sldId id="264"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30" autoAdjust="0"/>
    <p:restoredTop sz="94660"/>
  </p:normalViewPr>
  <p:slideViewPr>
    <p:cSldViewPr snapToGrid="0">
      <p:cViewPr>
        <p:scale>
          <a:sx n="66" d="100"/>
          <a:sy n="66" d="100"/>
        </p:scale>
        <p:origin x="648" y="1128"/>
      </p:cViewPr>
      <p:guideLst>
        <p:guide orient="horz" pos="2256"/>
        <p:guide pos="3840"/>
      </p:guideLst>
    </p:cSldViewPr>
  </p:slid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p:cNvGrpSpPr/>
          <p:nvPr userDrawn="1"/>
        </p:nvGrpSpPr>
        <p:grpSpPr>
          <a:xfrm>
            <a:off x="739019" y="1801308"/>
            <a:ext cx="2251389" cy="4202048"/>
            <a:chOff x="3501573" y="3178068"/>
            <a:chExt cx="1340594" cy="2737840"/>
          </a:xfrm>
        </p:grpSpPr>
        <p:sp>
          <p:nvSpPr>
            <p:cNvPr id="4" name="Freeform: Shape 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p:cNvGrpSpPr/>
            <p:nvPr/>
          </p:nvGrpSpPr>
          <p:grpSpPr>
            <a:xfrm>
              <a:off x="4088508" y="5635852"/>
              <a:ext cx="173080" cy="173080"/>
              <a:chOff x="6768665" y="6038214"/>
              <a:chExt cx="147968" cy="147968"/>
            </a:xfrm>
          </p:grpSpPr>
          <p:sp>
            <p:nvSpPr>
              <p:cNvPr id="14" name="Oval 1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12" name="Rectangle: Rounded Corners 1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grpSp>
        <p:nvGrpSpPr>
          <p:cNvPr id="22" name="Group 21"/>
          <p:cNvGrpSpPr/>
          <p:nvPr userDrawn="1"/>
        </p:nvGrpSpPr>
        <p:grpSpPr>
          <a:xfrm>
            <a:off x="758507" y="2603862"/>
            <a:ext cx="5920691" cy="3565483"/>
            <a:chOff x="4098364" y="1571764"/>
            <a:chExt cx="7301609" cy="4397082"/>
          </a:xfrm>
        </p:grpSpPr>
        <p:grpSp>
          <p:nvGrpSpPr>
            <p:cNvPr id="23" name="Graphic 55"/>
            <p:cNvGrpSpPr/>
            <p:nvPr/>
          </p:nvGrpSpPr>
          <p:grpSpPr>
            <a:xfrm>
              <a:off x="4910815" y="1571764"/>
              <a:ext cx="5616422" cy="3644404"/>
              <a:chOff x="5769768" y="3217068"/>
              <a:chExt cx="651510" cy="422754"/>
            </a:xfrm>
          </p:grpSpPr>
          <p:sp>
            <p:nvSpPr>
              <p:cNvPr id="48" name="Freeform: Shape 47"/>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p:cNvGrpSpPr/>
            <p:nvPr/>
          </p:nvGrpSpPr>
          <p:grpSpPr>
            <a:xfrm>
              <a:off x="5370712" y="5206368"/>
              <a:ext cx="4572000" cy="149296"/>
              <a:chOff x="5370712" y="5206368"/>
              <a:chExt cx="4572000" cy="149296"/>
            </a:xfrm>
          </p:grpSpPr>
          <p:sp>
            <p:nvSpPr>
              <p:cNvPr id="44" name="Rectangle 43"/>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661590" y="1698465"/>
              <a:ext cx="114873" cy="114873"/>
              <a:chOff x="7627525" y="1132589"/>
              <a:chExt cx="234846" cy="234846"/>
            </a:xfrm>
          </p:grpSpPr>
          <p:sp>
            <p:nvSpPr>
              <p:cNvPr id="41" name="Oval 40"/>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
        <p:nvSpPr>
          <p:cNvPr id="3" name="직사각형 2"/>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grpSp>
        <p:nvGrpSpPr>
          <p:cNvPr id="3" name="Group 2"/>
          <p:cNvGrpSpPr/>
          <p:nvPr userDrawn="1"/>
        </p:nvGrpSpPr>
        <p:grpSpPr>
          <a:xfrm>
            <a:off x="0" y="5030641"/>
            <a:ext cx="11784650" cy="1581249"/>
            <a:chOff x="0" y="5030641"/>
            <a:chExt cx="11784650" cy="1581249"/>
          </a:xfrm>
        </p:grpSpPr>
        <p:grpSp>
          <p:nvGrpSpPr>
            <p:cNvPr id="4" name="Group 3"/>
            <p:cNvGrpSpPr/>
            <p:nvPr/>
          </p:nvGrpSpPr>
          <p:grpSpPr>
            <a:xfrm>
              <a:off x="10972494" y="5030641"/>
              <a:ext cx="812156" cy="1343445"/>
              <a:chOff x="10042059" y="85076"/>
              <a:chExt cx="1867634" cy="3089387"/>
            </a:xfrm>
          </p:grpSpPr>
          <p:sp>
            <p:nvSpPr>
              <p:cNvPr id="9" name="Freeform: Shape 8"/>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1" fmla="*/ 2234976 w 2254431"/>
                  <a:gd name="connsiteY0-2" fmla="*/ 1132618 h 1867634"/>
                  <a:gd name="connsiteX1-3" fmla="*/ 2236496 w 2254431"/>
                  <a:gd name="connsiteY1-4" fmla="*/ 1135418 h 1867634"/>
                  <a:gd name="connsiteX2-5" fmla="*/ 2234976 w 2254431"/>
                  <a:gd name="connsiteY2-6" fmla="*/ 1140552 h 1867634"/>
                  <a:gd name="connsiteX3-7" fmla="*/ 2234976 w 2254431"/>
                  <a:gd name="connsiteY3-8" fmla="*/ 1132618 h 1867634"/>
                  <a:gd name="connsiteX4-9" fmla="*/ 2234976 w 2254431"/>
                  <a:gd name="connsiteY4-10" fmla="*/ 710150 h 1867634"/>
                  <a:gd name="connsiteX5-11" fmla="*/ 2240336 w 2254431"/>
                  <a:gd name="connsiteY5-12" fmla="*/ 727150 h 1867634"/>
                  <a:gd name="connsiteX6-13" fmla="*/ 2234976 w 2254431"/>
                  <a:gd name="connsiteY6-14" fmla="*/ 737448 h 1867634"/>
                  <a:gd name="connsiteX7-15" fmla="*/ 2234976 w 2254431"/>
                  <a:gd name="connsiteY7-16" fmla="*/ 710150 h 1867634"/>
                  <a:gd name="connsiteX8-17" fmla="*/ 1734909 w 2254431"/>
                  <a:gd name="connsiteY8-18" fmla="*/ 1232300 h 1867634"/>
                  <a:gd name="connsiteX9-19" fmla="*/ 1781182 w 2254431"/>
                  <a:gd name="connsiteY9-20" fmla="*/ 1232300 h 1867634"/>
                  <a:gd name="connsiteX10-21" fmla="*/ 1734909 w 2254431"/>
                  <a:gd name="connsiteY10-22" fmla="*/ 1237163 h 1867634"/>
                  <a:gd name="connsiteX11-23" fmla="*/ 1734909 w 2254431"/>
                  <a:gd name="connsiteY11-24" fmla="*/ 1232300 h 1867634"/>
                  <a:gd name="connsiteX12-25" fmla="*/ 1734908 w 2254431"/>
                  <a:gd name="connsiteY12-26" fmla="*/ 668096 h 1867634"/>
                  <a:gd name="connsiteX13-27" fmla="*/ 2124749 w 2254431"/>
                  <a:gd name="connsiteY13-28" fmla="*/ 668096 h 1867634"/>
                  <a:gd name="connsiteX14-29" fmla="*/ 1734908 w 2254431"/>
                  <a:gd name="connsiteY14-30" fmla="*/ 668096 h 1867634"/>
                  <a:gd name="connsiteX15-31" fmla="*/ 0 w 2254431"/>
                  <a:gd name="connsiteY15-32" fmla="*/ 933818 h 1867634"/>
                  <a:gd name="connsiteX16-33" fmla="*/ 273507 w 2254431"/>
                  <a:gd name="connsiteY16-34" fmla="*/ 1594126 h 1867634"/>
                  <a:gd name="connsiteX17-35" fmla="*/ 1594123 w 2254431"/>
                  <a:gd name="connsiteY17-36" fmla="*/ 1594126 h 1867634"/>
                  <a:gd name="connsiteX18-37" fmla="*/ 1818102 w 2254431"/>
                  <a:gd name="connsiteY18-38" fmla="*/ 1370146 h 1867634"/>
                  <a:gd name="connsiteX19-39" fmla="*/ 2067929 w 2254431"/>
                  <a:gd name="connsiteY19-40" fmla="*/ 1370150 h 1867634"/>
                  <a:gd name="connsiteX20-41" fmla="*/ 2249729 w 2254431"/>
                  <a:gd name="connsiteY20-42" fmla="*/ 1188348 h 1867634"/>
                  <a:gd name="connsiteX21-43" fmla="*/ 2249729 w 2254431"/>
                  <a:gd name="connsiteY21-44" fmla="*/ 938520 h 1867634"/>
                  <a:gd name="connsiteX22-45" fmla="*/ 2254431 w 2254431"/>
                  <a:gd name="connsiteY22-46" fmla="*/ 933818 h 1867634"/>
                  <a:gd name="connsiteX23-47" fmla="*/ 2249729 w 2254431"/>
                  <a:gd name="connsiteY23-48" fmla="*/ 929116 h 1867634"/>
                  <a:gd name="connsiteX24-49" fmla="*/ 2249729 w 2254431"/>
                  <a:gd name="connsiteY24-50" fmla="*/ 679292 h 1867634"/>
                  <a:gd name="connsiteX25-51" fmla="*/ 2067926 w 2254431"/>
                  <a:gd name="connsiteY25-52" fmla="*/ 497490 h 1867634"/>
                  <a:gd name="connsiteX26-53" fmla="*/ 1818099 w 2254431"/>
                  <a:gd name="connsiteY26-54"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55" fmla="*/ 2234976 w 2254431"/>
                  <a:gd name="connsiteY0-56" fmla="*/ 1132618 h 1867634"/>
                  <a:gd name="connsiteX1-57" fmla="*/ 2236496 w 2254431"/>
                  <a:gd name="connsiteY1-58" fmla="*/ 1135418 h 1867634"/>
                  <a:gd name="connsiteX2-59" fmla="*/ 2234976 w 2254431"/>
                  <a:gd name="connsiteY2-60" fmla="*/ 1140552 h 1867634"/>
                  <a:gd name="connsiteX3-61" fmla="*/ 2234976 w 2254431"/>
                  <a:gd name="connsiteY3-62" fmla="*/ 1132618 h 1867634"/>
                  <a:gd name="connsiteX4-63" fmla="*/ 2234976 w 2254431"/>
                  <a:gd name="connsiteY4-64" fmla="*/ 710150 h 1867634"/>
                  <a:gd name="connsiteX5-65" fmla="*/ 2240336 w 2254431"/>
                  <a:gd name="connsiteY5-66" fmla="*/ 727150 h 1867634"/>
                  <a:gd name="connsiteX6-67" fmla="*/ 2234976 w 2254431"/>
                  <a:gd name="connsiteY6-68" fmla="*/ 737448 h 1867634"/>
                  <a:gd name="connsiteX7-69" fmla="*/ 2234976 w 2254431"/>
                  <a:gd name="connsiteY7-70" fmla="*/ 710150 h 1867634"/>
                  <a:gd name="connsiteX8-71" fmla="*/ 1734909 w 2254431"/>
                  <a:gd name="connsiteY8-72" fmla="*/ 1232300 h 1867634"/>
                  <a:gd name="connsiteX9-73" fmla="*/ 1781182 w 2254431"/>
                  <a:gd name="connsiteY9-74" fmla="*/ 1232300 h 1867634"/>
                  <a:gd name="connsiteX10-75" fmla="*/ 1734909 w 2254431"/>
                  <a:gd name="connsiteY10-76" fmla="*/ 1237163 h 1867634"/>
                  <a:gd name="connsiteX11-77" fmla="*/ 1734909 w 2254431"/>
                  <a:gd name="connsiteY11-78" fmla="*/ 1232300 h 1867634"/>
                  <a:gd name="connsiteX12-79" fmla="*/ 0 w 2254431"/>
                  <a:gd name="connsiteY12-80" fmla="*/ 933818 h 1867634"/>
                  <a:gd name="connsiteX13-81" fmla="*/ 273507 w 2254431"/>
                  <a:gd name="connsiteY13-82" fmla="*/ 1594126 h 1867634"/>
                  <a:gd name="connsiteX14-83" fmla="*/ 1594123 w 2254431"/>
                  <a:gd name="connsiteY14-84" fmla="*/ 1594126 h 1867634"/>
                  <a:gd name="connsiteX15-85" fmla="*/ 1818102 w 2254431"/>
                  <a:gd name="connsiteY15-86" fmla="*/ 1370146 h 1867634"/>
                  <a:gd name="connsiteX16-87" fmla="*/ 2067929 w 2254431"/>
                  <a:gd name="connsiteY16-88" fmla="*/ 1370150 h 1867634"/>
                  <a:gd name="connsiteX17-89" fmla="*/ 2249729 w 2254431"/>
                  <a:gd name="connsiteY17-90" fmla="*/ 1188348 h 1867634"/>
                  <a:gd name="connsiteX18-91" fmla="*/ 2249729 w 2254431"/>
                  <a:gd name="connsiteY18-92" fmla="*/ 938520 h 1867634"/>
                  <a:gd name="connsiteX19-93" fmla="*/ 2254431 w 2254431"/>
                  <a:gd name="connsiteY19-94" fmla="*/ 933818 h 1867634"/>
                  <a:gd name="connsiteX20-95" fmla="*/ 2249729 w 2254431"/>
                  <a:gd name="connsiteY20-96" fmla="*/ 929116 h 1867634"/>
                  <a:gd name="connsiteX21-97" fmla="*/ 2249729 w 2254431"/>
                  <a:gd name="connsiteY21-98" fmla="*/ 679292 h 1867634"/>
                  <a:gd name="connsiteX22-99" fmla="*/ 2067926 w 2254431"/>
                  <a:gd name="connsiteY22-100" fmla="*/ 497490 h 1867634"/>
                  <a:gd name="connsiteX23-101" fmla="*/ 1818099 w 2254431"/>
                  <a:gd name="connsiteY23-102" fmla="*/ 497490 h 1867634"/>
                  <a:gd name="connsiteX24-103" fmla="*/ 1594123 w 2254431"/>
                  <a:gd name="connsiteY24-104" fmla="*/ 273510 h 1867634"/>
                  <a:gd name="connsiteX25-105" fmla="*/ 273507 w 2254431"/>
                  <a:gd name="connsiteY25-106" fmla="*/ 273510 h 1867634"/>
                  <a:gd name="connsiteX26-107" fmla="*/ 0 w 2254431"/>
                  <a:gd name="connsiteY26-108" fmla="*/ 933818 h 1867634"/>
                  <a:gd name="connsiteX0-109" fmla="*/ 2234976 w 2254431"/>
                  <a:gd name="connsiteY0-110" fmla="*/ 1132618 h 1867634"/>
                  <a:gd name="connsiteX1-111" fmla="*/ 2236496 w 2254431"/>
                  <a:gd name="connsiteY1-112" fmla="*/ 1135418 h 1867634"/>
                  <a:gd name="connsiteX2-113" fmla="*/ 2234976 w 2254431"/>
                  <a:gd name="connsiteY2-114" fmla="*/ 1140552 h 1867634"/>
                  <a:gd name="connsiteX3-115" fmla="*/ 2234976 w 2254431"/>
                  <a:gd name="connsiteY3-116" fmla="*/ 1132618 h 1867634"/>
                  <a:gd name="connsiteX4-117" fmla="*/ 2234976 w 2254431"/>
                  <a:gd name="connsiteY4-118" fmla="*/ 710150 h 1867634"/>
                  <a:gd name="connsiteX5-119" fmla="*/ 2240336 w 2254431"/>
                  <a:gd name="connsiteY5-120" fmla="*/ 727150 h 1867634"/>
                  <a:gd name="connsiteX6-121" fmla="*/ 2234976 w 2254431"/>
                  <a:gd name="connsiteY6-122" fmla="*/ 737448 h 1867634"/>
                  <a:gd name="connsiteX7-123" fmla="*/ 2234976 w 2254431"/>
                  <a:gd name="connsiteY7-124" fmla="*/ 710150 h 1867634"/>
                  <a:gd name="connsiteX8-125" fmla="*/ 1734909 w 2254431"/>
                  <a:gd name="connsiteY8-126" fmla="*/ 1237163 h 1867634"/>
                  <a:gd name="connsiteX9-127" fmla="*/ 1781182 w 2254431"/>
                  <a:gd name="connsiteY9-128" fmla="*/ 1232300 h 1867634"/>
                  <a:gd name="connsiteX10-129" fmla="*/ 1734909 w 2254431"/>
                  <a:gd name="connsiteY10-130" fmla="*/ 1237163 h 1867634"/>
                  <a:gd name="connsiteX11-131" fmla="*/ 0 w 2254431"/>
                  <a:gd name="connsiteY11-132" fmla="*/ 933818 h 1867634"/>
                  <a:gd name="connsiteX12-133" fmla="*/ 273507 w 2254431"/>
                  <a:gd name="connsiteY12-134" fmla="*/ 1594126 h 1867634"/>
                  <a:gd name="connsiteX13-135" fmla="*/ 1594123 w 2254431"/>
                  <a:gd name="connsiteY13-136" fmla="*/ 1594126 h 1867634"/>
                  <a:gd name="connsiteX14-137" fmla="*/ 1818102 w 2254431"/>
                  <a:gd name="connsiteY14-138" fmla="*/ 1370146 h 1867634"/>
                  <a:gd name="connsiteX15-139" fmla="*/ 2067929 w 2254431"/>
                  <a:gd name="connsiteY15-140" fmla="*/ 1370150 h 1867634"/>
                  <a:gd name="connsiteX16-141" fmla="*/ 2249729 w 2254431"/>
                  <a:gd name="connsiteY16-142" fmla="*/ 1188348 h 1867634"/>
                  <a:gd name="connsiteX17-143" fmla="*/ 2249729 w 2254431"/>
                  <a:gd name="connsiteY17-144" fmla="*/ 938520 h 1867634"/>
                  <a:gd name="connsiteX18-145" fmla="*/ 2254431 w 2254431"/>
                  <a:gd name="connsiteY18-146" fmla="*/ 933818 h 1867634"/>
                  <a:gd name="connsiteX19-147" fmla="*/ 2249729 w 2254431"/>
                  <a:gd name="connsiteY19-148" fmla="*/ 929116 h 1867634"/>
                  <a:gd name="connsiteX20-149" fmla="*/ 2249729 w 2254431"/>
                  <a:gd name="connsiteY20-150" fmla="*/ 679292 h 1867634"/>
                  <a:gd name="connsiteX21-151" fmla="*/ 2067926 w 2254431"/>
                  <a:gd name="connsiteY21-152" fmla="*/ 497490 h 1867634"/>
                  <a:gd name="connsiteX22-153" fmla="*/ 1818099 w 2254431"/>
                  <a:gd name="connsiteY22-154" fmla="*/ 497490 h 1867634"/>
                  <a:gd name="connsiteX23-155" fmla="*/ 1594123 w 2254431"/>
                  <a:gd name="connsiteY23-156" fmla="*/ 273510 h 1867634"/>
                  <a:gd name="connsiteX24-157" fmla="*/ 273507 w 2254431"/>
                  <a:gd name="connsiteY24-158" fmla="*/ 273510 h 1867634"/>
                  <a:gd name="connsiteX25-159" fmla="*/ 0 w 2254431"/>
                  <a:gd name="connsiteY25-160" fmla="*/ 933818 h 1867634"/>
                  <a:gd name="connsiteX0-161" fmla="*/ 2234976 w 2254431"/>
                  <a:gd name="connsiteY0-162" fmla="*/ 1132618 h 1867634"/>
                  <a:gd name="connsiteX1-163" fmla="*/ 2236496 w 2254431"/>
                  <a:gd name="connsiteY1-164" fmla="*/ 1135418 h 1867634"/>
                  <a:gd name="connsiteX2-165" fmla="*/ 2234976 w 2254431"/>
                  <a:gd name="connsiteY2-166" fmla="*/ 1140552 h 1867634"/>
                  <a:gd name="connsiteX3-167" fmla="*/ 2234976 w 2254431"/>
                  <a:gd name="connsiteY3-168" fmla="*/ 1132618 h 1867634"/>
                  <a:gd name="connsiteX4-169" fmla="*/ 2234976 w 2254431"/>
                  <a:gd name="connsiteY4-170" fmla="*/ 710150 h 1867634"/>
                  <a:gd name="connsiteX5-171" fmla="*/ 2240336 w 2254431"/>
                  <a:gd name="connsiteY5-172" fmla="*/ 727150 h 1867634"/>
                  <a:gd name="connsiteX6-173" fmla="*/ 2234976 w 2254431"/>
                  <a:gd name="connsiteY6-174" fmla="*/ 737448 h 1867634"/>
                  <a:gd name="connsiteX7-175" fmla="*/ 2234976 w 2254431"/>
                  <a:gd name="connsiteY7-176" fmla="*/ 710150 h 1867634"/>
                  <a:gd name="connsiteX8-177" fmla="*/ 0 w 2254431"/>
                  <a:gd name="connsiteY8-178" fmla="*/ 933818 h 1867634"/>
                  <a:gd name="connsiteX9-179" fmla="*/ 273507 w 2254431"/>
                  <a:gd name="connsiteY9-180" fmla="*/ 1594126 h 1867634"/>
                  <a:gd name="connsiteX10-181" fmla="*/ 1594123 w 2254431"/>
                  <a:gd name="connsiteY10-182" fmla="*/ 1594126 h 1867634"/>
                  <a:gd name="connsiteX11-183" fmla="*/ 1818102 w 2254431"/>
                  <a:gd name="connsiteY11-184" fmla="*/ 1370146 h 1867634"/>
                  <a:gd name="connsiteX12-185" fmla="*/ 2067929 w 2254431"/>
                  <a:gd name="connsiteY12-186" fmla="*/ 1370150 h 1867634"/>
                  <a:gd name="connsiteX13-187" fmla="*/ 2249729 w 2254431"/>
                  <a:gd name="connsiteY13-188" fmla="*/ 1188348 h 1867634"/>
                  <a:gd name="connsiteX14-189" fmla="*/ 2249729 w 2254431"/>
                  <a:gd name="connsiteY14-190" fmla="*/ 938520 h 1867634"/>
                  <a:gd name="connsiteX15-191" fmla="*/ 2254431 w 2254431"/>
                  <a:gd name="connsiteY15-192" fmla="*/ 933818 h 1867634"/>
                  <a:gd name="connsiteX16-193" fmla="*/ 2249729 w 2254431"/>
                  <a:gd name="connsiteY16-194" fmla="*/ 929116 h 1867634"/>
                  <a:gd name="connsiteX17-195" fmla="*/ 2249729 w 2254431"/>
                  <a:gd name="connsiteY17-196" fmla="*/ 679292 h 1867634"/>
                  <a:gd name="connsiteX18-197" fmla="*/ 2067926 w 2254431"/>
                  <a:gd name="connsiteY18-198" fmla="*/ 497490 h 1867634"/>
                  <a:gd name="connsiteX19-199" fmla="*/ 1818099 w 2254431"/>
                  <a:gd name="connsiteY19-200" fmla="*/ 497490 h 1867634"/>
                  <a:gd name="connsiteX20-201" fmla="*/ 1594123 w 2254431"/>
                  <a:gd name="connsiteY20-202" fmla="*/ 273510 h 1867634"/>
                  <a:gd name="connsiteX21-203" fmla="*/ 273507 w 2254431"/>
                  <a:gd name="connsiteY21-204" fmla="*/ 273510 h 1867634"/>
                  <a:gd name="connsiteX22-205" fmla="*/ 0 w 2254431"/>
                  <a:gd name="connsiteY22-206" fmla="*/ 933818 h 1867634"/>
                  <a:gd name="connsiteX0-207" fmla="*/ 2234976 w 2254431"/>
                  <a:gd name="connsiteY0-208" fmla="*/ 1140552 h 1867634"/>
                  <a:gd name="connsiteX1-209" fmla="*/ 2236496 w 2254431"/>
                  <a:gd name="connsiteY1-210" fmla="*/ 1135418 h 1867634"/>
                  <a:gd name="connsiteX2-211" fmla="*/ 2234976 w 2254431"/>
                  <a:gd name="connsiteY2-212" fmla="*/ 1140552 h 1867634"/>
                  <a:gd name="connsiteX3-213" fmla="*/ 2234976 w 2254431"/>
                  <a:gd name="connsiteY3-214" fmla="*/ 710150 h 1867634"/>
                  <a:gd name="connsiteX4-215" fmla="*/ 2240336 w 2254431"/>
                  <a:gd name="connsiteY4-216" fmla="*/ 727150 h 1867634"/>
                  <a:gd name="connsiteX5-217" fmla="*/ 2234976 w 2254431"/>
                  <a:gd name="connsiteY5-218" fmla="*/ 737448 h 1867634"/>
                  <a:gd name="connsiteX6-219" fmla="*/ 2234976 w 2254431"/>
                  <a:gd name="connsiteY6-220" fmla="*/ 710150 h 1867634"/>
                  <a:gd name="connsiteX7-221" fmla="*/ 0 w 2254431"/>
                  <a:gd name="connsiteY7-222" fmla="*/ 933818 h 1867634"/>
                  <a:gd name="connsiteX8-223" fmla="*/ 273507 w 2254431"/>
                  <a:gd name="connsiteY8-224" fmla="*/ 1594126 h 1867634"/>
                  <a:gd name="connsiteX9-225" fmla="*/ 1594123 w 2254431"/>
                  <a:gd name="connsiteY9-226" fmla="*/ 1594126 h 1867634"/>
                  <a:gd name="connsiteX10-227" fmla="*/ 1818102 w 2254431"/>
                  <a:gd name="connsiteY10-228" fmla="*/ 1370146 h 1867634"/>
                  <a:gd name="connsiteX11-229" fmla="*/ 2067929 w 2254431"/>
                  <a:gd name="connsiteY11-230" fmla="*/ 1370150 h 1867634"/>
                  <a:gd name="connsiteX12-231" fmla="*/ 2249729 w 2254431"/>
                  <a:gd name="connsiteY12-232" fmla="*/ 1188348 h 1867634"/>
                  <a:gd name="connsiteX13-233" fmla="*/ 2249729 w 2254431"/>
                  <a:gd name="connsiteY13-234" fmla="*/ 938520 h 1867634"/>
                  <a:gd name="connsiteX14-235" fmla="*/ 2254431 w 2254431"/>
                  <a:gd name="connsiteY14-236" fmla="*/ 933818 h 1867634"/>
                  <a:gd name="connsiteX15-237" fmla="*/ 2249729 w 2254431"/>
                  <a:gd name="connsiteY15-238" fmla="*/ 929116 h 1867634"/>
                  <a:gd name="connsiteX16-239" fmla="*/ 2249729 w 2254431"/>
                  <a:gd name="connsiteY16-240" fmla="*/ 679292 h 1867634"/>
                  <a:gd name="connsiteX17-241" fmla="*/ 2067926 w 2254431"/>
                  <a:gd name="connsiteY17-242" fmla="*/ 497490 h 1867634"/>
                  <a:gd name="connsiteX18-243" fmla="*/ 1818099 w 2254431"/>
                  <a:gd name="connsiteY18-244" fmla="*/ 497490 h 1867634"/>
                  <a:gd name="connsiteX19-245" fmla="*/ 1594123 w 2254431"/>
                  <a:gd name="connsiteY19-246" fmla="*/ 273510 h 1867634"/>
                  <a:gd name="connsiteX20-247" fmla="*/ 273507 w 2254431"/>
                  <a:gd name="connsiteY20-248" fmla="*/ 273510 h 1867634"/>
                  <a:gd name="connsiteX21-249" fmla="*/ 0 w 2254431"/>
                  <a:gd name="connsiteY21-250" fmla="*/ 933818 h 1867634"/>
                  <a:gd name="connsiteX0-251" fmla="*/ 2234976 w 2254431"/>
                  <a:gd name="connsiteY0-252" fmla="*/ 710150 h 1867634"/>
                  <a:gd name="connsiteX1-253" fmla="*/ 2240336 w 2254431"/>
                  <a:gd name="connsiteY1-254" fmla="*/ 727150 h 1867634"/>
                  <a:gd name="connsiteX2-255" fmla="*/ 2234976 w 2254431"/>
                  <a:gd name="connsiteY2-256" fmla="*/ 737448 h 1867634"/>
                  <a:gd name="connsiteX3-257" fmla="*/ 2234976 w 2254431"/>
                  <a:gd name="connsiteY3-258" fmla="*/ 710150 h 1867634"/>
                  <a:gd name="connsiteX4-259" fmla="*/ 0 w 2254431"/>
                  <a:gd name="connsiteY4-260" fmla="*/ 933818 h 1867634"/>
                  <a:gd name="connsiteX5-261" fmla="*/ 273507 w 2254431"/>
                  <a:gd name="connsiteY5-262" fmla="*/ 1594126 h 1867634"/>
                  <a:gd name="connsiteX6-263" fmla="*/ 1594123 w 2254431"/>
                  <a:gd name="connsiteY6-264" fmla="*/ 1594126 h 1867634"/>
                  <a:gd name="connsiteX7-265" fmla="*/ 1818102 w 2254431"/>
                  <a:gd name="connsiteY7-266" fmla="*/ 1370146 h 1867634"/>
                  <a:gd name="connsiteX8-267" fmla="*/ 2067929 w 2254431"/>
                  <a:gd name="connsiteY8-268" fmla="*/ 1370150 h 1867634"/>
                  <a:gd name="connsiteX9-269" fmla="*/ 2249729 w 2254431"/>
                  <a:gd name="connsiteY9-270" fmla="*/ 1188348 h 1867634"/>
                  <a:gd name="connsiteX10-271" fmla="*/ 2249729 w 2254431"/>
                  <a:gd name="connsiteY10-272" fmla="*/ 938520 h 1867634"/>
                  <a:gd name="connsiteX11-273" fmla="*/ 2254431 w 2254431"/>
                  <a:gd name="connsiteY11-274" fmla="*/ 933818 h 1867634"/>
                  <a:gd name="connsiteX12-275" fmla="*/ 2249729 w 2254431"/>
                  <a:gd name="connsiteY12-276" fmla="*/ 929116 h 1867634"/>
                  <a:gd name="connsiteX13-277" fmla="*/ 2249729 w 2254431"/>
                  <a:gd name="connsiteY13-278" fmla="*/ 679292 h 1867634"/>
                  <a:gd name="connsiteX14-279" fmla="*/ 2067926 w 2254431"/>
                  <a:gd name="connsiteY14-280" fmla="*/ 497490 h 1867634"/>
                  <a:gd name="connsiteX15-281" fmla="*/ 1818099 w 2254431"/>
                  <a:gd name="connsiteY15-282" fmla="*/ 497490 h 1867634"/>
                  <a:gd name="connsiteX16-283" fmla="*/ 1594123 w 2254431"/>
                  <a:gd name="connsiteY16-284" fmla="*/ 273510 h 1867634"/>
                  <a:gd name="connsiteX17-285" fmla="*/ 273507 w 2254431"/>
                  <a:gd name="connsiteY17-286" fmla="*/ 273510 h 1867634"/>
                  <a:gd name="connsiteX18-287" fmla="*/ 0 w 2254431"/>
                  <a:gd name="connsiteY18-288" fmla="*/ 933818 h 1867634"/>
                  <a:gd name="connsiteX0-289" fmla="*/ 2234976 w 2254431"/>
                  <a:gd name="connsiteY0-290" fmla="*/ 737448 h 1867634"/>
                  <a:gd name="connsiteX1-291" fmla="*/ 2240336 w 2254431"/>
                  <a:gd name="connsiteY1-292" fmla="*/ 727150 h 1867634"/>
                  <a:gd name="connsiteX2-293" fmla="*/ 2234976 w 2254431"/>
                  <a:gd name="connsiteY2-294" fmla="*/ 737448 h 1867634"/>
                  <a:gd name="connsiteX3-295" fmla="*/ 0 w 2254431"/>
                  <a:gd name="connsiteY3-296" fmla="*/ 933818 h 1867634"/>
                  <a:gd name="connsiteX4-297" fmla="*/ 273507 w 2254431"/>
                  <a:gd name="connsiteY4-298" fmla="*/ 1594126 h 1867634"/>
                  <a:gd name="connsiteX5-299" fmla="*/ 1594123 w 2254431"/>
                  <a:gd name="connsiteY5-300" fmla="*/ 1594126 h 1867634"/>
                  <a:gd name="connsiteX6-301" fmla="*/ 1818102 w 2254431"/>
                  <a:gd name="connsiteY6-302" fmla="*/ 1370146 h 1867634"/>
                  <a:gd name="connsiteX7-303" fmla="*/ 2067929 w 2254431"/>
                  <a:gd name="connsiteY7-304" fmla="*/ 1370150 h 1867634"/>
                  <a:gd name="connsiteX8-305" fmla="*/ 2249729 w 2254431"/>
                  <a:gd name="connsiteY8-306" fmla="*/ 1188348 h 1867634"/>
                  <a:gd name="connsiteX9-307" fmla="*/ 2249729 w 2254431"/>
                  <a:gd name="connsiteY9-308" fmla="*/ 938520 h 1867634"/>
                  <a:gd name="connsiteX10-309" fmla="*/ 2254431 w 2254431"/>
                  <a:gd name="connsiteY10-310" fmla="*/ 933818 h 1867634"/>
                  <a:gd name="connsiteX11-311" fmla="*/ 2249729 w 2254431"/>
                  <a:gd name="connsiteY11-312" fmla="*/ 929116 h 1867634"/>
                  <a:gd name="connsiteX12-313" fmla="*/ 2249729 w 2254431"/>
                  <a:gd name="connsiteY12-314" fmla="*/ 679292 h 1867634"/>
                  <a:gd name="connsiteX13-315" fmla="*/ 2067926 w 2254431"/>
                  <a:gd name="connsiteY13-316" fmla="*/ 497490 h 1867634"/>
                  <a:gd name="connsiteX14-317" fmla="*/ 1818099 w 2254431"/>
                  <a:gd name="connsiteY14-318" fmla="*/ 497490 h 1867634"/>
                  <a:gd name="connsiteX15-319" fmla="*/ 1594123 w 2254431"/>
                  <a:gd name="connsiteY15-320" fmla="*/ 273510 h 1867634"/>
                  <a:gd name="connsiteX16-321" fmla="*/ 273507 w 2254431"/>
                  <a:gd name="connsiteY16-322" fmla="*/ 273510 h 1867634"/>
                  <a:gd name="connsiteX17-323" fmla="*/ 0 w 2254431"/>
                  <a:gd name="connsiteY17-324" fmla="*/ 933818 h 1867634"/>
                  <a:gd name="connsiteX0-325" fmla="*/ 0 w 2254431"/>
                  <a:gd name="connsiteY0-326" fmla="*/ 933818 h 1867634"/>
                  <a:gd name="connsiteX1-327" fmla="*/ 273507 w 2254431"/>
                  <a:gd name="connsiteY1-328" fmla="*/ 1594126 h 1867634"/>
                  <a:gd name="connsiteX2-329" fmla="*/ 1594123 w 2254431"/>
                  <a:gd name="connsiteY2-330" fmla="*/ 1594126 h 1867634"/>
                  <a:gd name="connsiteX3-331" fmla="*/ 1818102 w 2254431"/>
                  <a:gd name="connsiteY3-332" fmla="*/ 1370146 h 1867634"/>
                  <a:gd name="connsiteX4-333" fmla="*/ 2067929 w 2254431"/>
                  <a:gd name="connsiteY4-334" fmla="*/ 1370150 h 1867634"/>
                  <a:gd name="connsiteX5-335" fmla="*/ 2249729 w 2254431"/>
                  <a:gd name="connsiteY5-336" fmla="*/ 1188348 h 1867634"/>
                  <a:gd name="connsiteX6-337" fmla="*/ 2249729 w 2254431"/>
                  <a:gd name="connsiteY6-338" fmla="*/ 938520 h 1867634"/>
                  <a:gd name="connsiteX7-339" fmla="*/ 2254431 w 2254431"/>
                  <a:gd name="connsiteY7-340" fmla="*/ 933818 h 1867634"/>
                  <a:gd name="connsiteX8-341" fmla="*/ 2249729 w 2254431"/>
                  <a:gd name="connsiteY8-342" fmla="*/ 929116 h 1867634"/>
                  <a:gd name="connsiteX9-343" fmla="*/ 2249729 w 2254431"/>
                  <a:gd name="connsiteY9-344" fmla="*/ 679292 h 1867634"/>
                  <a:gd name="connsiteX10-345" fmla="*/ 2067926 w 2254431"/>
                  <a:gd name="connsiteY10-346" fmla="*/ 497490 h 1867634"/>
                  <a:gd name="connsiteX11-347" fmla="*/ 1818099 w 2254431"/>
                  <a:gd name="connsiteY11-348" fmla="*/ 497490 h 1867634"/>
                  <a:gd name="connsiteX12-349" fmla="*/ 1594123 w 2254431"/>
                  <a:gd name="connsiteY12-350" fmla="*/ 273510 h 1867634"/>
                  <a:gd name="connsiteX13-351" fmla="*/ 273507 w 2254431"/>
                  <a:gd name="connsiteY13-352" fmla="*/ 273510 h 1867634"/>
                  <a:gd name="connsiteX14-353" fmla="*/ 0 w 2254431"/>
                  <a:gd name="connsiteY14-354" fmla="*/ 933818 h 1867634"/>
                  <a:gd name="connsiteX0-355" fmla="*/ 0 w 2249729"/>
                  <a:gd name="connsiteY0-356" fmla="*/ 933818 h 1867634"/>
                  <a:gd name="connsiteX1-357" fmla="*/ 273507 w 2249729"/>
                  <a:gd name="connsiteY1-358" fmla="*/ 1594126 h 1867634"/>
                  <a:gd name="connsiteX2-359" fmla="*/ 1594123 w 2249729"/>
                  <a:gd name="connsiteY2-360" fmla="*/ 1594126 h 1867634"/>
                  <a:gd name="connsiteX3-361" fmla="*/ 1818102 w 2249729"/>
                  <a:gd name="connsiteY3-362" fmla="*/ 1370146 h 1867634"/>
                  <a:gd name="connsiteX4-363" fmla="*/ 2067929 w 2249729"/>
                  <a:gd name="connsiteY4-364" fmla="*/ 1370150 h 1867634"/>
                  <a:gd name="connsiteX5-365" fmla="*/ 2249729 w 2249729"/>
                  <a:gd name="connsiteY5-366" fmla="*/ 1188348 h 1867634"/>
                  <a:gd name="connsiteX6-367" fmla="*/ 2249729 w 2249729"/>
                  <a:gd name="connsiteY6-368" fmla="*/ 938520 h 1867634"/>
                  <a:gd name="connsiteX7-369" fmla="*/ 2249729 w 2249729"/>
                  <a:gd name="connsiteY7-370" fmla="*/ 929116 h 1867634"/>
                  <a:gd name="connsiteX8-371" fmla="*/ 2249729 w 2249729"/>
                  <a:gd name="connsiteY8-372" fmla="*/ 679292 h 1867634"/>
                  <a:gd name="connsiteX9-373" fmla="*/ 2067926 w 2249729"/>
                  <a:gd name="connsiteY9-374" fmla="*/ 497490 h 1867634"/>
                  <a:gd name="connsiteX10-375" fmla="*/ 1818099 w 2249729"/>
                  <a:gd name="connsiteY10-376" fmla="*/ 497490 h 1867634"/>
                  <a:gd name="connsiteX11-377" fmla="*/ 1594123 w 2249729"/>
                  <a:gd name="connsiteY11-378" fmla="*/ 273510 h 1867634"/>
                  <a:gd name="connsiteX12-379" fmla="*/ 273507 w 2249729"/>
                  <a:gd name="connsiteY12-380" fmla="*/ 273510 h 1867634"/>
                  <a:gd name="connsiteX13-381" fmla="*/ 0 w 2249729"/>
                  <a:gd name="connsiteY13-382" fmla="*/ 933818 h 1867634"/>
                  <a:gd name="connsiteX0-383" fmla="*/ 0 w 2249729"/>
                  <a:gd name="connsiteY0-384" fmla="*/ 933818 h 1867634"/>
                  <a:gd name="connsiteX1-385" fmla="*/ 273507 w 2249729"/>
                  <a:gd name="connsiteY1-386" fmla="*/ 1594126 h 1867634"/>
                  <a:gd name="connsiteX2-387" fmla="*/ 1594123 w 2249729"/>
                  <a:gd name="connsiteY2-388" fmla="*/ 1594126 h 1867634"/>
                  <a:gd name="connsiteX3-389" fmla="*/ 1818102 w 2249729"/>
                  <a:gd name="connsiteY3-390" fmla="*/ 1370146 h 1867634"/>
                  <a:gd name="connsiteX4-391" fmla="*/ 2067929 w 2249729"/>
                  <a:gd name="connsiteY4-392" fmla="*/ 1370150 h 1867634"/>
                  <a:gd name="connsiteX5-393" fmla="*/ 2249729 w 2249729"/>
                  <a:gd name="connsiteY5-394" fmla="*/ 1188348 h 1867634"/>
                  <a:gd name="connsiteX6-395" fmla="*/ 2249729 w 2249729"/>
                  <a:gd name="connsiteY6-396" fmla="*/ 929116 h 1867634"/>
                  <a:gd name="connsiteX7-397" fmla="*/ 2249729 w 2249729"/>
                  <a:gd name="connsiteY7-398" fmla="*/ 679292 h 1867634"/>
                  <a:gd name="connsiteX8-399" fmla="*/ 2067926 w 2249729"/>
                  <a:gd name="connsiteY8-400" fmla="*/ 497490 h 1867634"/>
                  <a:gd name="connsiteX9-401" fmla="*/ 1818099 w 2249729"/>
                  <a:gd name="connsiteY9-402" fmla="*/ 497490 h 1867634"/>
                  <a:gd name="connsiteX10-403" fmla="*/ 1594123 w 2249729"/>
                  <a:gd name="connsiteY10-404" fmla="*/ 273510 h 1867634"/>
                  <a:gd name="connsiteX11-405" fmla="*/ 273507 w 2249729"/>
                  <a:gd name="connsiteY11-406" fmla="*/ 273510 h 1867634"/>
                  <a:gd name="connsiteX12-407" fmla="*/ 0 w 2249729"/>
                  <a:gd name="connsiteY12-408" fmla="*/ 933818 h 1867634"/>
                  <a:gd name="connsiteX0-409" fmla="*/ 0 w 2249729"/>
                  <a:gd name="connsiteY0-410" fmla="*/ 933818 h 1867634"/>
                  <a:gd name="connsiteX1-411" fmla="*/ 273507 w 2249729"/>
                  <a:gd name="connsiteY1-412" fmla="*/ 1594126 h 1867634"/>
                  <a:gd name="connsiteX2-413" fmla="*/ 1594123 w 2249729"/>
                  <a:gd name="connsiteY2-414" fmla="*/ 1594126 h 1867634"/>
                  <a:gd name="connsiteX3-415" fmla="*/ 1818102 w 2249729"/>
                  <a:gd name="connsiteY3-416" fmla="*/ 1370146 h 1867634"/>
                  <a:gd name="connsiteX4-417" fmla="*/ 2067929 w 2249729"/>
                  <a:gd name="connsiteY4-418" fmla="*/ 1370150 h 1867634"/>
                  <a:gd name="connsiteX5-419" fmla="*/ 2249729 w 2249729"/>
                  <a:gd name="connsiteY5-420" fmla="*/ 1188348 h 1867634"/>
                  <a:gd name="connsiteX6-421" fmla="*/ 2249729 w 2249729"/>
                  <a:gd name="connsiteY6-422" fmla="*/ 679292 h 1867634"/>
                  <a:gd name="connsiteX7-423" fmla="*/ 2067926 w 2249729"/>
                  <a:gd name="connsiteY7-424" fmla="*/ 497490 h 1867634"/>
                  <a:gd name="connsiteX8-425" fmla="*/ 1818099 w 2249729"/>
                  <a:gd name="connsiteY8-426" fmla="*/ 497490 h 1867634"/>
                  <a:gd name="connsiteX9-427" fmla="*/ 1594123 w 2249729"/>
                  <a:gd name="connsiteY9-428" fmla="*/ 273510 h 1867634"/>
                  <a:gd name="connsiteX10-429" fmla="*/ 273507 w 2249729"/>
                  <a:gd name="connsiteY10-430" fmla="*/ 273510 h 1867634"/>
                  <a:gd name="connsiteX11-431" fmla="*/ 0 w 2249729"/>
                  <a:gd name="connsiteY11-432" fmla="*/ 933818 h 1867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0" y="6374086"/>
              <a:ext cx="11401431" cy="237804"/>
              <a:chOff x="0" y="6374086"/>
              <a:chExt cx="11401431" cy="237804"/>
            </a:xfrm>
          </p:grpSpPr>
          <p:sp>
            <p:nvSpPr>
              <p:cNvPr id="6" name="Rectangle 5"/>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3" Type="http://schemas.openxmlformats.org/officeDocument/2006/relationships/theme" Target="../theme/theme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6" Type="http://schemas.openxmlformats.org/officeDocument/2006/relationships/theme" Target="../theme/theme4.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hyperlink" Target="http://www.free-powerpoint-templates-design.com/" TargetMode="External"/><Relationship Id="rId2" Type="http://schemas.openxmlformats.org/officeDocument/2006/relationships/image" Target="../media/image11.png"/><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r="8427"/>
          <a:stretch>
            <a:fillRect/>
          </a:stretch>
        </p:blipFill>
        <p:spPr>
          <a:xfrm>
            <a:off x="1762125" y="336118"/>
            <a:ext cx="10429727" cy="6535807"/>
          </a:xfrm>
          <a:prstGeom prst="rect">
            <a:avLst/>
          </a:prstGeom>
        </p:spPr>
      </p:pic>
      <p:sp>
        <p:nvSpPr>
          <p:cNvPr id="16" name="Rectangle 15"/>
          <p:cNvSpPr/>
          <p:nvPr/>
        </p:nvSpPr>
        <p:spPr>
          <a:xfrm>
            <a:off x="0" y="510363"/>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978957"/>
            <a:ext cx="1027602" cy="3542925"/>
          </a:xfrm>
          <a:prstGeom prst="rect">
            <a:avLst/>
          </a:prstGeom>
        </p:spPr>
      </p:pic>
      <p:sp>
        <p:nvSpPr>
          <p:cNvPr id="6" name="TextBox 5">
            <a:hlinkClick r:id="rId3"/>
          </p:cNvPr>
          <p:cNvSpPr txBox="1"/>
          <p:nvPr/>
        </p:nvSpPr>
        <p:spPr>
          <a:xfrm>
            <a:off x="647701" y="5796838"/>
            <a:ext cx="5200650" cy="246221"/>
          </a:xfrm>
          <a:prstGeom prst="rect">
            <a:avLst/>
          </a:prstGeom>
          <a:noFill/>
        </p:spPr>
        <p:txBody>
          <a:bodyPr wrap="square" rtlCol="0">
            <a:spAutoFit/>
          </a:bodyPr>
          <a:lstStyle/>
          <a:p>
            <a:endParaRPr lang="ko-KR" altLang="en-US" sz="1000" dirty="0">
              <a:solidFill>
                <a:schemeClr val="bg1"/>
              </a:solidFill>
              <a:cs typeface="Arial" panose="020B0604020202020204" pitchFamily="34" charset="0"/>
            </a:endParaRPr>
          </a:p>
        </p:txBody>
      </p:sp>
      <p:sp>
        <p:nvSpPr>
          <p:cNvPr id="13" name="TextBox 12"/>
          <p:cNvSpPr txBox="1"/>
          <p:nvPr/>
        </p:nvSpPr>
        <p:spPr>
          <a:xfrm>
            <a:off x="618977" y="1098394"/>
            <a:ext cx="6686698" cy="923330"/>
          </a:xfrm>
          <a:prstGeom prst="rect">
            <a:avLst/>
          </a:prstGeom>
          <a:noFill/>
        </p:spPr>
        <p:txBody>
          <a:bodyPr wrap="square" rtlCol="0" anchor="ctr">
            <a:spAutoFit/>
          </a:bodyPr>
          <a:lstStyle/>
          <a:p>
            <a:r>
              <a:rPr lang="en-US" altLang="ko-KR" sz="5400" b="1" dirty="0">
                <a:solidFill>
                  <a:schemeClr val="bg1"/>
                </a:solidFill>
                <a:cs typeface="Arial" panose="020B0604020202020204" pitchFamily="34" charset="0"/>
              </a:rPr>
              <a:t>Machine Learning</a:t>
            </a:r>
            <a:endParaRPr lang="ko-KR" altLang="en-US" sz="5400" b="1" dirty="0">
              <a:solidFill>
                <a:schemeClr val="bg1"/>
              </a:solidFill>
              <a:cs typeface="Arial" panose="020B0604020202020204" pitchFamily="34" charset="0"/>
            </a:endParaRPr>
          </a:p>
        </p:txBody>
      </p:sp>
      <p:sp>
        <p:nvSpPr>
          <p:cNvPr id="14" name="TextBox 13"/>
          <p:cNvSpPr txBox="1"/>
          <p:nvPr/>
        </p:nvSpPr>
        <p:spPr>
          <a:xfrm>
            <a:off x="647701" y="5417182"/>
            <a:ext cx="5200650" cy="379656"/>
          </a:xfrm>
          <a:prstGeom prst="rect">
            <a:avLst/>
          </a:prstGeom>
          <a:noFill/>
        </p:spPr>
        <p:txBody>
          <a:bodyPr wrap="square" rtlCol="0" anchor="ctr">
            <a:spAutoFit/>
          </a:bodyPr>
          <a:lstStyle/>
          <a:p>
            <a:endParaRPr lang="ko-KR" altLang="en-US" dirty="0">
              <a:solidFill>
                <a:schemeClr val="tx1">
                  <a:lumMod val="85000"/>
                  <a:lumOff val="15000"/>
                </a:schemeClr>
              </a:solidFill>
              <a:cs typeface="Arial" panose="020B0604020202020204" pitchFamily="34"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07975" y="2573079"/>
            <a:ext cx="6983876" cy="1711842"/>
            <a:chOff x="5207975" y="2573079"/>
            <a:chExt cx="6983876" cy="1711842"/>
          </a:xfrm>
        </p:grpSpPr>
        <p:sp>
          <p:nvSpPr>
            <p:cNvPr id="2" name="Rectangle 1"/>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5764017" y="3013501"/>
            <a:ext cx="6344093" cy="830997"/>
          </a:xfrm>
          <a:prstGeom prst="rect">
            <a:avLst/>
          </a:prstGeom>
          <a:noFill/>
        </p:spPr>
        <p:txBody>
          <a:bodyPr wrap="square" rtlCol="0" anchor="ctr">
            <a:spAutoFit/>
          </a:bodyPr>
          <a:lstStyle/>
          <a:p>
            <a:r>
              <a:rPr lang="en-US" altLang="ko-KR" sz="4800" dirty="0">
                <a:solidFill>
                  <a:schemeClr val="bg1"/>
                </a:solidFill>
                <a:cs typeface="Arial" panose="020B0604020202020204" pitchFamily="34" charset="0"/>
              </a:rPr>
              <a:t>Rush Hour</a:t>
            </a:r>
            <a:endParaRPr lang="ko-KR" altLang="en-US" sz="4800" dirty="0">
              <a:solidFill>
                <a:schemeClr val="bg1"/>
              </a:solidFill>
              <a:cs typeface="Arial" panose="020B0604020202020204" pitchFamily="34"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p:cNvSpPr>
            <a:spLocks noGrp="1" noRot="1" noChangeAspect="1" noMove="1" noResize="1" noEditPoints="1" noAdjustHandles="1" noChangeArrowheads="1" noChangeShapeType="1" noTextEdit="1"/>
          </p:cNvSpPr>
          <p:nvPr/>
        </p:nvSpPr>
        <p:spPr>
          <a:xfrm>
            <a:off x="0" y="3825551"/>
            <a:ext cx="12192000" cy="303244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Grp="1" noRot="1" noChangeAspect="1" noMove="1" noResize="1" noEditPoints="1" noAdjustHandles="1" noChangeArrowheads="1" noChangeShapeType="1" noCrop="1"/>
          </p:cNvPicPr>
          <p:nvPr/>
        </p:nvPicPr>
        <p:blipFill rotWithShape="1">
          <a:blip r:embed="rId1">
            <a:extLst>
              <a:ext uri="{28A0092B-C50C-407E-A947-70E740481C1C}">
                <a14:useLocalDpi xmlns:a14="http://schemas.microsoft.com/office/drawing/2010/main" val="0"/>
              </a:ext>
            </a:extLst>
          </a:blip>
          <a:srcRect t="45716" b="33968"/>
          <a:stretch>
            <a:fillRect/>
          </a:stretch>
        </p:blipFill>
        <p:spPr>
          <a:xfrm flipV="1">
            <a:off x="0" y="350404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8" name="직사각형 2"/>
          <p:cNvSpPr/>
          <p:nvPr/>
        </p:nvSpPr>
        <p:spPr>
          <a:xfrm>
            <a:off x="804672" y="4334274"/>
            <a:ext cx="5011473" cy="1773936"/>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altLang="ko-KR" sz="4000">
                <a:solidFill>
                  <a:srgbClr val="FFFFFF"/>
                </a:solidFill>
                <a:latin typeface="+mj-lt"/>
                <a:ea typeface="+mj-ea"/>
                <a:cs typeface="+mj-cs"/>
              </a:rPr>
              <a:t>Rush Hour</a:t>
            </a:r>
            <a:endParaRPr lang="en-US" altLang="ko-KR" sz="4000">
              <a:solidFill>
                <a:srgbClr val="FFFFFF"/>
              </a:solidFill>
              <a:latin typeface="+mj-lt"/>
              <a:ea typeface="+mj-ea"/>
              <a:cs typeface="+mj-cs"/>
            </a:endParaRPr>
          </a:p>
        </p:txBody>
      </p:sp>
      <p:sp>
        <p:nvSpPr>
          <p:cNvPr id="139" name="Rectangle 138"/>
          <p:cNvSpPr>
            <a:spLocks noGrp="1" noRot="1" noChangeAspect="1" noMove="1" noResize="1" noEditPoints="1" noAdjustHandles="1" noChangeArrowheads="1" noChangeShapeType="1" noTextEdit="1"/>
          </p:cNvSpPr>
          <p:nvPr/>
        </p:nvSpPr>
        <p:spPr>
          <a:xfrm>
            <a:off x="0" y="0"/>
            <a:ext cx="12188952" cy="364842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52403" y="92982"/>
            <a:ext cx="4927483" cy="37325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355641" y="4331839"/>
            <a:ext cx="5029200" cy="1773936"/>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altLang="ko-KR">
                <a:solidFill>
                  <a:srgbClr val="FFFFFF"/>
                </a:solidFill>
              </a:rPr>
              <a:t>This histogram is representing the number of accessing the most frequent site at every hour on the whole dataset, from this diagram we can tell that the rush hour is 20 as it has got the most visits.</a:t>
            </a:r>
            <a:endParaRPr lang="en-US" altLang="ko-KR">
              <a:solidFill>
                <a:srgbClr val="FFFFFF"/>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2"/>
          <p:cNvSpPr/>
          <p:nvPr/>
        </p:nvSpPr>
        <p:spPr>
          <a:xfrm>
            <a:off x="767290" y="1030286"/>
            <a:ext cx="4153626" cy="217409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4800" kern="1200" dirty="0">
                <a:solidFill>
                  <a:schemeClr val="bg1"/>
                </a:solidFill>
                <a:latin typeface="+mj-lt"/>
                <a:ea typeface="+mj-ea"/>
                <a:cs typeface="+mj-cs"/>
              </a:rPr>
              <a:t>Scatter Diagram</a:t>
            </a:r>
            <a:endParaRPr lang="en-US" altLang="ko-KR" sz="4800" kern="1200" dirty="0">
              <a:solidFill>
                <a:schemeClr val="bg1"/>
              </a:solidFill>
              <a:latin typeface="+mj-lt"/>
              <a:ea typeface="+mj-ea"/>
              <a:cs typeface="+mj-cs"/>
            </a:endParaRPr>
          </a:p>
        </p:txBody>
      </p:sp>
      <p:sp>
        <p:nvSpPr>
          <p:cNvPr id="9" name="TextBox 8"/>
          <p:cNvSpPr txBox="1"/>
          <p:nvPr/>
        </p:nvSpPr>
        <p:spPr>
          <a:xfrm>
            <a:off x="767290" y="3428999"/>
            <a:ext cx="4075054" cy="2741213"/>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altLang="ko-KR" sz="1600" dirty="0">
                <a:solidFill>
                  <a:schemeClr val="bg1"/>
                </a:solidFill>
              </a:rPr>
              <a:t>The scatter diagram shows the rush hours of the most frequent site during each hour in a day. As shown in the graph the website has been opened the most at 20:00 which is much above than the rest of the times during the </a:t>
            </a:r>
            <a:r>
              <a:rPr lang="en-US" altLang="ko-KR" sz="1600" dirty="0" err="1">
                <a:solidFill>
                  <a:schemeClr val="bg1"/>
                </a:solidFill>
              </a:rPr>
              <a:t>the</a:t>
            </a:r>
            <a:r>
              <a:rPr lang="en-US" altLang="ko-KR" sz="1600" dirty="0">
                <a:solidFill>
                  <a:schemeClr val="bg1"/>
                </a:solidFill>
              </a:rPr>
              <a:t> day.</a:t>
            </a:r>
            <a:endParaRPr lang="en-US" altLang="ko-KR" sz="1600" dirty="0">
              <a:solidFill>
                <a:schemeClr val="bg1"/>
              </a:solidFill>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02278" y="1280026"/>
            <a:ext cx="5589722" cy="4187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07975" y="2573079"/>
            <a:ext cx="6983876" cy="1711842"/>
            <a:chOff x="5207975" y="2573079"/>
            <a:chExt cx="6983876" cy="1711842"/>
          </a:xfrm>
        </p:grpSpPr>
        <p:sp>
          <p:nvSpPr>
            <p:cNvPr id="2" name="Rectangle 1"/>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5764017" y="3013501"/>
            <a:ext cx="6344093" cy="830997"/>
          </a:xfrm>
          <a:prstGeom prst="rect">
            <a:avLst/>
          </a:prstGeom>
          <a:noFill/>
        </p:spPr>
        <p:txBody>
          <a:bodyPr wrap="square" rtlCol="0" anchor="ctr">
            <a:spAutoFit/>
          </a:bodyPr>
          <a:lstStyle/>
          <a:p>
            <a:r>
              <a:rPr lang="en-US" altLang="ko-KR" sz="4800" dirty="0">
                <a:solidFill>
                  <a:schemeClr val="bg1"/>
                </a:solidFill>
                <a:cs typeface="Arial" panose="020B0604020202020204" pitchFamily="34" charset="0"/>
              </a:rPr>
              <a:t>Time Series</a:t>
            </a:r>
            <a:endParaRPr lang="ko-KR" altLang="en-US" sz="4800" dirty="0">
              <a:solidFill>
                <a:schemeClr val="bg1"/>
              </a:solidFill>
              <a:cs typeface="Arial" panose="020B0604020202020204" pitchFamily="34" charset="0"/>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59468" y="1943922"/>
            <a:ext cx="3851275" cy="723900"/>
          </a:xfrm>
          <a:prstGeom prst="rect">
            <a:avLst/>
          </a:prstGeom>
        </p:spPr>
        <p:txBody>
          <a:bodyPr>
            <a:normAutofit/>
          </a:bodyPr>
          <a:lstStyle/>
          <a:p>
            <a:pPr marL="0" indent="0">
              <a:buNone/>
            </a:pPr>
            <a:r>
              <a:rPr lang="en-US" dirty="0">
                <a:solidFill>
                  <a:schemeClr val="bg1"/>
                </a:solidFill>
              </a:rPr>
              <a:t>Time Series</a:t>
            </a:r>
            <a:endParaRPr lang="en-US" dirty="0">
              <a:solidFill>
                <a:schemeClr val="bg1"/>
              </a:solidFill>
            </a:endParaRPr>
          </a:p>
        </p:txBody>
      </p:sp>
      <p:grpSp>
        <p:nvGrpSpPr>
          <p:cNvPr id="25" name="Group 24"/>
          <p:cNvGrpSpPr/>
          <p:nvPr/>
        </p:nvGrpSpPr>
        <p:grpSpPr>
          <a:xfrm>
            <a:off x="459468" y="3063422"/>
            <a:ext cx="7053942" cy="2837290"/>
            <a:chOff x="395534" y="3795668"/>
            <a:chExt cx="3972999" cy="1644543"/>
          </a:xfrm>
        </p:grpSpPr>
        <p:sp>
          <p:nvSpPr>
            <p:cNvPr id="26" name="TextBox 25"/>
            <p:cNvSpPr txBox="1"/>
            <p:nvPr/>
          </p:nvSpPr>
          <p:spPr>
            <a:xfrm>
              <a:off x="395534" y="3795668"/>
              <a:ext cx="3972999" cy="160553"/>
            </a:xfrm>
            <a:prstGeom prst="rect">
              <a:avLst/>
            </a:prstGeom>
            <a:noFill/>
          </p:spPr>
          <p:txBody>
            <a:bodyPr wrap="square" rtlCol="0" anchor="ctr">
              <a:spAutoFit/>
            </a:bodyPr>
            <a:lstStyle/>
            <a:p>
              <a:r>
                <a:rPr lang="en-US" altLang="ko-KR" sz="1200" b="1" dirty="0">
                  <a:solidFill>
                    <a:schemeClr val="bg1"/>
                  </a:solidFill>
                  <a:cs typeface="Arial" panose="020B0604020202020204" pitchFamily="34" charset="0"/>
                </a:rPr>
                <a:t>ARIMA</a:t>
              </a:r>
              <a:endParaRPr lang="ko-KR" altLang="en-US" sz="1200" b="1" dirty="0">
                <a:solidFill>
                  <a:schemeClr val="bg1"/>
                </a:solidFill>
                <a:cs typeface="Arial" panose="020B0604020202020204" pitchFamily="34" charset="0"/>
              </a:endParaRPr>
            </a:p>
          </p:txBody>
        </p:sp>
        <p:sp>
          <p:nvSpPr>
            <p:cNvPr id="27" name="TextBox 26"/>
            <p:cNvSpPr txBox="1"/>
            <p:nvPr/>
          </p:nvSpPr>
          <p:spPr>
            <a:xfrm>
              <a:off x="395535" y="3995230"/>
              <a:ext cx="3972998" cy="1444981"/>
            </a:xfrm>
            <a:prstGeom prst="rect">
              <a:avLst/>
            </a:prstGeom>
            <a:noFill/>
          </p:spPr>
          <p:txBody>
            <a:bodyPr wrap="square" rtlCol="0">
              <a:spAutoFit/>
            </a:bodyPr>
            <a:lstStyle/>
            <a:p>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ARIMA is an acronym that stands for </a:t>
              </a:r>
              <a:r>
                <a:rPr lang="en-US" altLang="ko-KR" sz="1200" dirty="0" err="1">
                  <a:solidFill>
                    <a:schemeClr val="bg1"/>
                  </a:solidFill>
                  <a:cs typeface="Arial" panose="020B0604020202020204" pitchFamily="34" charset="0"/>
                </a:rPr>
                <a:t>AutoRegressive</a:t>
              </a:r>
              <a:r>
                <a:rPr lang="en-US" altLang="ko-KR" sz="1200" dirty="0">
                  <a:solidFill>
                    <a:schemeClr val="bg1"/>
                  </a:solidFill>
                  <a:cs typeface="Arial" panose="020B0604020202020204" pitchFamily="34" charset="0"/>
                </a:rPr>
                <a:t> Integrated Moving Average. It is a class of model that captures a suite of different standard temporal structures in time series data.</a:t>
              </a:r>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An ARIMA model is a class of statistical models for analyzing and forecasting time series data. Parameters used and assumptions are made by the model itself. </a:t>
              </a:r>
              <a:endParaRPr lang="en-US" altLang="ko-KR" sz="1200" dirty="0">
                <a:solidFill>
                  <a:schemeClr val="bg1"/>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bg1"/>
                  </a:solidFill>
                  <a:cs typeface="Arial" panose="020B0604020202020204" pitchFamily="34" charset="0"/>
                </a:rPr>
                <a:t>A method among several used in forecasting variables.</a:t>
              </a:r>
              <a:endParaRPr lang="en-US" altLang="ko-KR" sz="1200" dirty="0">
                <a:solidFill>
                  <a:schemeClr val="bg1"/>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bg1"/>
                  </a:solidFill>
                  <a:cs typeface="Arial" panose="020B0604020202020204" pitchFamily="34" charset="0"/>
                </a:rPr>
                <a:t>Using the information obtained from the variables.</a:t>
              </a:r>
              <a:endParaRPr lang="en-US" altLang="ko-KR" sz="1200" dirty="0">
                <a:solidFill>
                  <a:schemeClr val="bg1"/>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bg1"/>
                  </a:solidFill>
                  <a:cs typeface="Arial" panose="020B0604020202020204" pitchFamily="34" charset="0"/>
                </a:rPr>
                <a:t>The variables is regressed on its own past values.</a:t>
              </a:r>
              <a:endParaRPr lang="en-US" altLang="ko-KR" sz="1200" dirty="0">
                <a:solidFill>
                  <a:schemeClr val="bg1"/>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bg1"/>
                  </a:solidFill>
                  <a:cs typeface="Arial" panose="020B0604020202020204" pitchFamily="34" charset="0"/>
                </a:rPr>
                <a:t>Based on univariate analysis.</a:t>
              </a:r>
              <a:endParaRPr lang="en-US" altLang="ko-KR" sz="1200" dirty="0">
                <a:solidFill>
                  <a:schemeClr val="bg1"/>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bg1"/>
                  </a:solidFill>
                  <a:cs typeface="Arial" panose="020B0604020202020204" pitchFamily="34" charset="0"/>
                </a:rPr>
                <a:t>Knowing and </a:t>
              </a:r>
              <a:r>
                <a:rPr lang="en-US" altLang="ko-KR" sz="1200" dirty="0" err="1">
                  <a:solidFill>
                    <a:schemeClr val="bg1"/>
                  </a:solidFill>
                  <a:cs typeface="Arial" panose="020B0604020202020204" pitchFamily="34" charset="0"/>
                </a:rPr>
                <a:t>analysing</a:t>
              </a:r>
              <a:r>
                <a:rPr lang="en-US" altLang="ko-KR" sz="1200" dirty="0">
                  <a:solidFill>
                    <a:schemeClr val="bg1"/>
                  </a:solidFill>
                  <a:cs typeface="Arial" panose="020B0604020202020204" pitchFamily="34" charset="0"/>
                </a:rPr>
                <a:t> the probabilistic, or stochastic, properties of values.</a:t>
              </a:r>
              <a:endParaRPr lang="en-US" altLang="ko-KR" sz="1200" dirty="0">
                <a:solidFill>
                  <a:schemeClr val="bg1"/>
                </a:solidFill>
                <a:cs typeface="Arial" panose="020B0604020202020204" pitchFamily="34" charset="0"/>
              </a:endParaRPr>
            </a:p>
            <a:p>
              <a:pPr marL="171450" indent="-171450">
                <a:buFont typeface="Arial" panose="020B0604020202020204" pitchFamily="34" charset="0"/>
                <a:buChar char="•"/>
              </a:pPr>
              <a:r>
                <a:rPr lang="en-US" altLang="ko-KR" sz="1200" dirty="0">
                  <a:solidFill>
                    <a:schemeClr val="bg1"/>
                  </a:solidFill>
                  <a:cs typeface="Arial" panose="020B0604020202020204" pitchFamily="34" charset="0"/>
                </a:rPr>
                <a:t>Designed to forecast future movements.</a:t>
              </a:r>
              <a:endParaRPr lang="en-US" altLang="ko-KR" sz="1200" dirty="0">
                <a:solidFill>
                  <a:schemeClr val="bg1"/>
                </a:solidFill>
                <a:cs typeface="Arial" panose="020B0604020202020204" pitchFamily="34" charset="0"/>
              </a:endParaRPr>
            </a:p>
            <a:p>
              <a:pPr marL="171450" indent="-171450">
                <a:buFont typeface="Arial" panose="020B0604020202020204" pitchFamily="34" charset="0"/>
                <a:buChar char="•"/>
              </a:pPr>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p:txBody>
        </p:sp>
      </p:grpSp>
    </p:spTree>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p:cNvSpPr txBox="1"/>
          <p:nvPr/>
        </p:nvSpPr>
        <p:spPr>
          <a:xfrm>
            <a:off x="6894286" y="1780386"/>
            <a:ext cx="5105402" cy="1458313"/>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dirty="0">
                <a:solidFill>
                  <a:schemeClr val="accent4"/>
                </a:solidFill>
              </a:rPr>
              <a:t>Comparison of prediction and </a:t>
            </a:r>
            <a:r>
              <a:rPr lang="en-US" altLang="ko-KR" sz="3600" dirty="0">
                <a:solidFill>
                  <a:schemeClr val="accent1"/>
                </a:solidFill>
              </a:rPr>
              <a:t>expected one</a:t>
            </a:r>
            <a:endParaRPr lang="ko-KR" altLang="en-US" sz="3600" dirty="0"/>
          </a:p>
        </p:txBody>
      </p:sp>
      <p:sp>
        <p:nvSpPr>
          <p:cNvPr id="8" name="TextBox 7"/>
          <p:cNvSpPr txBox="1"/>
          <p:nvPr/>
        </p:nvSpPr>
        <p:spPr>
          <a:xfrm>
            <a:off x="6894287" y="3238698"/>
            <a:ext cx="4513942" cy="1333301"/>
          </a:xfrm>
          <a:prstGeom prst="rect">
            <a:avLst/>
          </a:prstGeom>
          <a:noFill/>
        </p:spPr>
        <p:txBody>
          <a:bodyPr wrap="square" rtlCol="0">
            <a:spAutoFit/>
          </a:bodyPr>
          <a:lstStyle/>
          <a:p>
            <a:r>
              <a:rPr lang="en-US" dirty="0"/>
              <a:t>The red line indicates the predicted one and the blue line indicates the expected and the distance between them indicates the error. </a:t>
            </a:r>
            <a:endParaRPr lang="en-US" sz="1200" dirty="0"/>
          </a:p>
          <a:p>
            <a:br>
              <a:rPr lang="en-US" sz="1200" dirty="0"/>
            </a:br>
            <a:endParaRPr lang="ko-KR" altLang="en-US" sz="1200" dirty="0">
              <a:solidFill>
                <a:schemeClr val="tx1">
                  <a:lumMod val="75000"/>
                  <a:lumOff val="25000"/>
                </a:schemeClr>
              </a:solidFill>
              <a:cs typeface="Arial" panose="020B0604020202020204" pitchFamily="34" charset="0"/>
            </a:endParaRPr>
          </a:p>
        </p:txBody>
      </p:sp>
      <p:pic>
        <p:nvPicPr>
          <p:cNvPr id="7174" name="Picture 6"/>
          <p:cNvPicPr>
            <a:picLocks noGrp="1" noChangeAspect="1" noChangeArrowheads="1"/>
          </p:cNvPicPr>
          <p:nvPr>
            <p:ph type="pic" idx="16"/>
          </p:nvPr>
        </p:nvPicPr>
        <p:blipFill rotWithShape="1">
          <a:blip r:embed="rId1">
            <a:extLst>
              <a:ext uri="{28A0092B-C50C-407E-A947-70E740481C1C}">
                <a14:useLocalDpi xmlns:a14="http://schemas.microsoft.com/office/drawing/2010/main" val="0"/>
              </a:ext>
            </a:extLst>
          </a:blip>
          <a:srcRect l="-2991" t="-22382" r="-1187" b="-22382"/>
          <a:stretch>
            <a:fillRect/>
          </a:stretch>
        </p:blipFill>
        <p:spPr bwMode="auto">
          <a:xfrm>
            <a:off x="0" y="0"/>
            <a:ext cx="656907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96438" y="1863726"/>
            <a:ext cx="11572875" cy="723900"/>
          </a:xfrm>
          <a:prstGeom prst="rect">
            <a:avLst/>
          </a:prstGeom>
        </p:spPr>
        <p:txBody>
          <a:bodyPr>
            <a:normAutofit/>
          </a:bodyPr>
          <a:lstStyle/>
          <a:p>
            <a:pPr marL="0" indent="0">
              <a:buNone/>
            </a:pPr>
            <a:r>
              <a:rPr lang="en-US" dirty="0">
                <a:solidFill>
                  <a:schemeClr val="bg1"/>
                </a:solidFill>
              </a:rPr>
              <a:t>Output</a:t>
            </a:r>
            <a:endParaRPr lang="en-US" dirty="0">
              <a:solidFill>
                <a:schemeClr val="bg1"/>
              </a:solidFill>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6438" y="2863397"/>
            <a:ext cx="5599562" cy="19578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857460" y="1"/>
            <a:ext cx="433453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857460" y="2629120"/>
            <a:ext cx="4334539" cy="995209"/>
          </a:xfrm>
          <a:prstGeom prst="rect">
            <a:avLst/>
          </a:prstGeom>
          <a:noFill/>
        </p:spPr>
        <p:txBody>
          <a:bodyPr wrap="square" rtlCol="0" anchor="ctr">
            <a:spAutoFit/>
          </a:bodyPr>
          <a:lstStyle/>
          <a:p>
            <a:pPr algn="ctr"/>
            <a:r>
              <a:rPr lang="en-US" altLang="ko-KR" sz="5865" dirty="0">
                <a:solidFill>
                  <a:schemeClr val="bg1"/>
                </a:solidFill>
                <a:cs typeface="Arial" panose="020B0604020202020204" pitchFamily="34" charset="0"/>
              </a:rPr>
              <a:t>Thank You</a:t>
            </a:r>
            <a:endParaRPr lang="ko-KR" altLang="en-US" sz="5865" dirty="0">
              <a:solidFill>
                <a:schemeClr val="bg1"/>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a:t>
            </a:r>
            <a:endParaRPr lang="ko-KR" altLang="en-US" dirty="0"/>
          </a:p>
        </p:txBody>
      </p:sp>
      <p:sp>
        <p:nvSpPr>
          <p:cNvPr id="2" name="TextBox 1"/>
          <p:cNvSpPr txBox="1"/>
          <p:nvPr/>
        </p:nvSpPr>
        <p:spPr>
          <a:xfrm>
            <a:off x="380313" y="290635"/>
            <a:ext cx="5697215" cy="92333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Agenda</a:t>
            </a:r>
            <a:endParaRPr lang="ko-KR" altLang="en-US" sz="5400" dirty="0">
              <a:solidFill>
                <a:schemeClr val="bg1"/>
              </a:solidFill>
              <a:cs typeface="Arial" panose="020B0604020202020204" pitchFamily="34" charset="0"/>
            </a:endParaRPr>
          </a:p>
        </p:txBody>
      </p:sp>
      <p:grpSp>
        <p:nvGrpSpPr>
          <p:cNvPr id="26" name="Group 25"/>
          <p:cNvGrpSpPr/>
          <p:nvPr/>
        </p:nvGrpSpPr>
        <p:grpSpPr>
          <a:xfrm>
            <a:off x="6524561" y="1692030"/>
            <a:ext cx="5458493" cy="701496"/>
            <a:chOff x="5819650" y="1666120"/>
            <a:chExt cx="5458493" cy="701496"/>
          </a:xfrm>
        </p:grpSpPr>
        <p:grpSp>
          <p:nvGrpSpPr>
            <p:cNvPr id="27" name="Group 26"/>
            <p:cNvGrpSpPr/>
            <p:nvPr/>
          </p:nvGrpSpPr>
          <p:grpSpPr>
            <a:xfrm>
              <a:off x="6770451" y="1735369"/>
              <a:ext cx="4507692" cy="632247"/>
              <a:chOff x="6770451" y="1735369"/>
              <a:chExt cx="4507692" cy="632247"/>
            </a:xfrm>
          </p:grpSpPr>
          <p:sp>
            <p:nvSpPr>
              <p:cNvPr id="29" name="TextBox 28"/>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anose="020B0604020202020204" pitchFamily="34" charset="0"/>
                </a:endParaRPr>
              </a:p>
            </p:txBody>
          </p:sp>
          <p:sp>
            <p:nvSpPr>
              <p:cNvPr id="30" name="TextBox 29"/>
              <p:cNvSpPr txBox="1"/>
              <p:nvPr/>
            </p:nvSpPr>
            <p:spPr>
              <a:xfrm>
                <a:off x="6770451" y="1735369"/>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Most Frequent Site</a:t>
                </a:r>
                <a:endParaRPr lang="ko-KR" altLang="en-US" sz="2700" b="1" dirty="0">
                  <a:solidFill>
                    <a:schemeClr val="bg1"/>
                  </a:solidFill>
                  <a:cs typeface="Arial" panose="020B0604020202020204" pitchFamily="34" charset="0"/>
                </a:endParaRPr>
              </a:p>
            </p:txBody>
          </p:sp>
        </p:grpSp>
        <p:sp>
          <p:nvSpPr>
            <p:cNvPr id="28" name="TextBox 27"/>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02</a:t>
              </a:r>
              <a:endParaRPr lang="ko-KR" altLang="en-US" sz="3600" b="1" dirty="0">
                <a:solidFill>
                  <a:schemeClr val="bg1"/>
                </a:solidFill>
                <a:cs typeface="Arial" panose="020B0604020202020204" pitchFamily="34" charset="0"/>
              </a:endParaRPr>
            </a:p>
          </p:txBody>
        </p:sp>
      </p:grpSp>
      <p:grpSp>
        <p:nvGrpSpPr>
          <p:cNvPr id="31" name="Group 30"/>
          <p:cNvGrpSpPr/>
          <p:nvPr/>
        </p:nvGrpSpPr>
        <p:grpSpPr>
          <a:xfrm>
            <a:off x="6524561" y="2991300"/>
            <a:ext cx="5449253" cy="646331"/>
            <a:chOff x="5819650" y="1666120"/>
            <a:chExt cx="5449253" cy="646331"/>
          </a:xfrm>
        </p:grpSpPr>
        <p:sp>
          <p:nvSpPr>
            <p:cNvPr id="32" name="TextBox 31"/>
            <p:cNvSpPr txBox="1"/>
            <p:nvPr/>
          </p:nvSpPr>
          <p:spPr>
            <a:xfrm>
              <a:off x="6761211" y="1735369"/>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Months statistics</a:t>
              </a:r>
              <a:endParaRPr lang="ko-KR" altLang="en-US" sz="2700" b="1" dirty="0">
                <a:solidFill>
                  <a:schemeClr val="bg1"/>
                </a:solidFill>
                <a:cs typeface="Arial" panose="020B0604020202020204" pitchFamily="34" charset="0"/>
              </a:endParaRPr>
            </a:p>
          </p:txBody>
        </p:sp>
        <p:sp>
          <p:nvSpPr>
            <p:cNvPr id="33" name="TextBox 32"/>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03</a:t>
              </a:r>
              <a:endParaRPr lang="ko-KR" altLang="en-US" sz="3600" b="1" dirty="0">
                <a:solidFill>
                  <a:schemeClr val="bg1"/>
                </a:solidFill>
                <a:cs typeface="Arial" panose="020B0604020202020204" pitchFamily="34" charset="0"/>
              </a:endParaRPr>
            </a:p>
          </p:txBody>
        </p:sp>
      </p:grpSp>
      <p:grpSp>
        <p:nvGrpSpPr>
          <p:cNvPr id="34" name="Group 33"/>
          <p:cNvGrpSpPr/>
          <p:nvPr/>
        </p:nvGrpSpPr>
        <p:grpSpPr>
          <a:xfrm>
            <a:off x="6519941" y="4359820"/>
            <a:ext cx="5458493" cy="701496"/>
            <a:chOff x="5819650" y="1666120"/>
            <a:chExt cx="5458493" cy="701496"/>
          </a:xfrm>
        </p:grpSpPr>
        <p:grpSp>
          <p:nvGrpSpPr>
            <p:cNvPr id="35" name="Group 34"/>
            <p:cNvGrpSpPr/>
            <p:nvPr/>
          </p:nvGrpSpPr>
          <p:grpSpPr>
            <a:xfrm>
              <a:off x="6747359" y="1739870"/>
              <a:ext cx="4530784" cy="627746"/>
              <a:chOff x="6747359" y="1739870"/>
              <a:chExt cx="4530784" cy="627746"/>
            </a:xfrm>
          </p:grpSpPr>
          <p:sp>
            <p:nvSpPr>
              <p:cNvPr id="37" name="TextBox 36"/>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anose="020B0604020202020204" pitchFamily="34" charset="0"/>
                </a:endParaRPr>
              </a:p>
            </p:txBody>
          </p:sp>
          <p:sp>
            <p:nvSpPr>
              <p:cNvPr id="38" name="TextBox 37"/>
              <p:cNvSpPr txBox="1"/>
              <p:nvPr/>
            </p:nvSpPr>
            <p:spPr>
              <a:xfrm>
                <a:off x="6747359" y="173987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Rush Hour</a:t>
                </a:r>
                <a:endParaRPr lang="ko-KR" altLang="en-US" sz="2700" b="1" dirty="0">
                  <a:solidFill>
                    <a:schemeClr val="bg1"/>
                  </a:solidFill>
                  <a:cs typeface="Arial" panose="020B0604020202020204" pitchFamily="34" charset="0"/>
                </a:endParaRPr>
              </a:p>
            </p:txBody>
          </p:sp>
        </p:grpSp>
        <p:sp>
          <p:nvSpPr>
            <p:cNvPr id="36" name="TextBox 35"/>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04</a:t>
              </a:r>
              <a:endParaRPr lang="ko-KR" altLang="en-US" sz="3600" b="1" dirty="0">
                <a:solidFill>
                  <a:schemeClr val="bg1"/>
                </a:solidFill>
                <a:cs typeface="Arial" panose="020B0604020202020204" pitchFamily="34" charset="0"/>
              </a:endParaRPr>
            </a:p>
          </p:txBody>
        </p:sp>
      </p:grpSp>
      <p:grpSp>
        <p:nvGrpSpPr>
          <p:cNvPr id="39" name="Group 38"/>
          <p:cNvGrpSpPr/>
          <p:nvPr/>
        </p:nvGrpSpPr>
        <p:grpSpPr>
          <a:xfrm>
            <a:off x="6515321" y="5728339"/>
            <a:ext cx="5458493" cy="701496"/>
            <a:chOff x="5819650" y="1666120"/>
            <a:chExt cx="5458493" cy="701496"/>
          </a:xfrm>
        </p:grpSpPr>
        <p:grpSp>
          <p:nvGrpSpPr>
            <p:cNvPr id="40" name="Group 39"/>
            <p:cNvGrpSpPr/>
            <p:nvPr/>
          </p:nvGrpSpPr>
          <p:grpSpPr>
            <a:xfrm>
              <a:off x="6751979" y="1735369"/>
              <a:ext cx="4526164" cy="632247"/>
              <a:chOff x="6751979" y="1735369"/>
              <a:chExt cx="4526164" cy="632247"/>
            </a:xfrm>
          </p:grpSpPr>
          <p:sp>
            <p:nvSpPr>
              <p:cNvPr id="42" name="TextBox 41"/>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anose="020B0604020202020204" pitchFamily="34" charset="0"/>
                </a:endParaRPr>
              </a:p>
            </p:txBody>
          </p:sp>
          <p:sp>
            <p:nvSpPr>
              <p:cNvPr id="43" name="TextBox 42"/>
              <p:cNvSpPr txBox="1"/>
              <p:nvPr/>
            </p:nvSpPr>
            <p:spPr>
              <a:xfrm>
                <a:off x="6751979" y="1735369"/>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Time series</a:t>
                </a:r>
                <a:endParaRPr lang="ko-KR" altLang="en-US" sz="2700" b="1" dirty="0">
                  <a:solidFill>
                    <a:schemeClr val="bg1"/>
                  </a:solidFill>
                  <a:cs typeface="Arial" panose="020B0604020202020204" pitchFamily="34" charset="0"/>
                </a:endParaRPr>
              </a:p>
            </p:txBody>
          </p:sp>
        </p:grpSp>
        <p:sp>
          <p:nvSpPr>
            <p:cNvPr id="41" name="TextBox 40"/>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05</a:t>
              </a:r>
              <a:endParaRPr lang="ko-KR" altLang="en-US" sz="3600" b="1" dirty="0">
                <a:solidFill>
                  <a:schemeClr val="bg1"/>
                </a:solidFill>
                <a:cs typeface="Arial" panose="020B0604020202020204" pitchFamily="34" charset="0"/>
              </a:endParaRPr>
            </a:p>
          </p:txBody>
        </p:sp>
      </p:grpSp>
      <p:grpSp>
        <p:nvGrpSpPr>
          <p:cNvPr id="44" name="Group 43"/>
          <p:cNvGrpSpPr/>
          <p:nvPr/>
        </p:nvGrpSpPr>
        <p:grpSpPr>
          <a:xfrm>
            <a:off x="6496849" y="559821"/>
            <a:ext cx="5458493" cy="701496"/>
            <a:chOff x="5819650" y="1666120"/>
            <a:chExt cx="5458493" cy="701496"/>
          </a:xfrm>
        </p:grpSpPr>
        <p:grpSp>
          <p:nvGrpSpPr>
            <p:cNvPr id="45" name="Group 44"/>
            <p:cNvGrpSpPr/>
            <p:nvPr/>
          </p:nvGrpSpPr>
          <p:grpSpPr>
            <a:xfrm>
              <a:off x="6770451" y="1735369"/>
              <a:ext cx="4507692" cy="632247"/>
              <a:chOff x="6770451" y="1735369"/>
              <a:chExt cx="4507692" cy="632247"/>
            </a:xfrm>
          </p:grpSpPr>
          <p:sp>
            <p:nvSpPr>
              <p:cNvPr id="47" name="TextBox 46"/>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anose="020B0604020202020204" pitchFamily="34" charset="0"/>
                </a:endParaRPr>
              </a:p>
            </p:txBody>
          </p:sp>
          <p:sp>
            <p:nvSpPr>
              <p:cNvPr id="48" name="TextBox 47"/>
              <p:cNvSpPr txBox="1"/>
              <p:nvPr/>
            </p:nvSpPr>
            <p:spPr>
              <a:xfrm>
                <a:off x="6770451" y="1735369"/>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Introduction</a:t>
                </a:r>
                <a:endParaRPr lang="ko-KR" altLang="en-US" sz="2700" b="1" dirty="0">
                  <a:solidFill>
                    <a:schemeClr val="bg1"/>
                  </a:solidFill>
                  <a:cs typeface="Arial" panose="020B0604020202020204" pitchFamily="34" charset="0"/>
                </a:endParaRPr>
              </a:p>
            </p:txBody>
          </p:sp>
        </p:grpSp>
        <p:sp>
          <p:nvSpPr>
            <p:cNvPr id="46" name="TextBox 45"/>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01</a:t>
              </a:r>
              <a:endParaRPr lang="ko-KR" altLang="en-US" sz="3600" b="1" dirty="0">
                <a:solidFill>
                  <a:schemeClr val="bg1"/>
                </a:solidFill>
                <a:cs typeface="Arial" panose="020B0604020202020204" pitchFamily="34" charset="0"/>
              </a:endParaRPr>
            </a:p>
          </p:txBody>
        </p:sp>
      </p:gr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07975" y="2573079"/>
            <a:ext cx="6983876" cy="1711842"/>
            <a:chOff x="5207975" y="2573079"/>
            <a:chExt cx="6983876" cy="1711842"/>
          </a:xfrm>
        </p:grpSpPr>
        <p:sp>
          <p:nvSpPr>
            <p:cNvPr id="2" name="Rectangle 1"/>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5764017" y="3013501"/>
            <a:ext cx="6344093" cy="830997"/>
          </a:xfrm>
          <a:prstGeom prst="rect">
            <a:avLst/>
          </a:prstGeom>
          <a:noFill/>
        </p:spPr>
        <p:txBody>
          <a:bodyPr wrap="square" rtlCol="0" anchor="ctr">
            <a:spAutoFit/>
          </a:bodyPr>
          <a:lstStyle/>
          <a:p>
            <a:r>
              <a:rPr lang="en-US" altLang="ko-KR" sz="4800" dirty="0">
                <a:solidFill>
                  <a:schemeClr val="bg1"/>
                </a:solidFill>
                <a:cs typeface="Arial" panose="020B0604020202020204" pitchFamily="34" charset="0"/>
              </a:rPr>
              <a:t>Introduction</a:t>
            </a:r>
            <a:endParaRPr lang="ko-KR" altLang="en-US" sz="4800" dirty="0">
              <a:solidFill>
                <a:schemeClr val="bg1"/>
              </a:solidFill>
              <a:cs typeface="Arial" panose="020B0604020202020204" pitchFamily="34"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702574" y="949475"/>
            <a:ext cx="862438" cy="797629"/>
          </a:xfrm>
          <a:custGeom>
            <a:avLst/>
            <a:gdLst/>
            <a:ahLst/>
            <a:cxnLst/>
            <a:rect l="l" t="t" r="r" b="b"/>
            <a:pathLst>
              <a:path w="173794" h="160734">
                <a:moveTo>
                  <a:pt x="159060" y="0"/>
                </a:moveTo>
                <a:lnTo>
                  <a:pt x="173794" y="23440"/>
                </a:lnTo>
                <a:cubicBezTo>
                  <a:pt x="161516" y="28575"/>
                  <a:pt x="152474" y="36221"/>
                  <a:pt x="146670" y="46379"/>
                </a:cubicBezTo>
                <a:cubicBezTo>
                  <a:pt x="140866" y="56536"/>
                  <a:pt x="137629" y="71326"/>
                  <a:pt x="136959" y="90748"/>
                </a:cubicBezTo>
                <a:lnTo>
                  <a:pt x="168436" y="90748"/>
                </a:lnTo>
                <a:lnTo>
                  <a:pt x="168436" y="160734"/>
                </a:lnTo>
                <a:lnTo>
                  <a:pt x="103807" y="160734"/>
                </a:lnTo>
                <a:lnTo>
                  <a:pt x="103807" y="105482"/>
                </a:lnTo>
                <a:cubicBezTo>
                  <a:pt x="103807" y="75567"/>
                  <a:pt x="107379" y="53913"/>
                  <a:pt x="114523" y="40518"/>
                </a:cubicBezTo>
                <a:cubicBezTo>
                  <a:pt x="123899" y="22659"/>
                  <a:pt x="138745" y="9153"/>
                  <a:pt x="159060" y="0"/>
                </a:cubicBezTo>
                <a:close/>
                <a:moveTo>
                  <a:pt x="55252" y="0"/>
                </a:moveTo>
                <a:lnTo>
                  <a:pt x="69986" y="23440"/>
                </a:lnTo>
                <a:cubicBezTo>
                  <a:pt x="57708" y="28575"/>
                  <a:pt x="48667" y="36221"/>
                  <a:pt x="42862" y="46379"/>
                </a:cubicBezTo>
                <a:cubicBezTo>
                  <a:pt x="37058" y="56536"/>
                  <a:pt x="33821" y="71326"/>
                  <a:pt x="33151" y="90748"/>
                </a:cubicBezTo>
                <a:lnTo>
                  <a:pt x="64628" y="90748"/>
                </a:lnTo>
                <a:lnTo>
                  <a:pt x="64628" y="160734"/>
                </a:lnTo>
                <a:lnTo>
                  <a:pt x="0" y="160734"/>
                </a:lnTo>
                <a:lnTo>
                  <a:pt x="0" y="105482"/>
                </a:lnTo>
                <a:cubicBezTo>
                  <a:pt x="0" y="75567"/>
                  <a:pt x="3572" y="53913"/>
                  <a:pt x="10715" y="40518"/>
                </a:cubicBezTo>
                <a:cubicBezTo>
                  <a:pt x="20092" y="22659"/>
                  <a:pt x="34937" y="9153"/>
                  <a:pt x="552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p:cNvSpPr/>
          <p:nvPr/>
        </p:nvSpPr>
        <p:spPr>
          <a:xfrm rot="10800000">
            <a:off x="5741299" y="5416700"/>
            <a:ext cx="862438" cy="797629"/>
          </a:xfrm>
          <a:custGeom>
            <a:avLst/>
            <a:gdLst/>
            <a:ahLst/>
            <a:cxnLst/>
            <a:rect l="l" t="t" r="r" b="b"/>
            <a:pathLst>
              <a:path w="173794" h="160734">
                <a:moveTo>
                  <a:pt x="159060" y="0"/>
                </a:moveTo>
                <a:lnTo>
                  <a:pt x="173794" y="23440"/>
                </a:lnTo>
                <a:cubicBezTo>
                  <a:pt x="161516" y="28575"/>
                  <a:pt x="152474" y="36221"/>
                  <a:pt x="146670" y="46379"/>
                </a:cubicBezTo>
                <a:cubicBezTo>
                  <a:pt x="140866" y="56536"/>
                  <a:pt x="137629" y="71326"/>
                  <a:pt x="136959" y="90748"/>
                </a:cubicBezTo>
                <a:lnTo>
                  <a:pt x="168436" y="90748"/>
                </a:lnTo>
                <a:lnTo>
                  <a:pt x="168436" y="160734"/>
                </a:lnTo>
                <a:lnTo>
                  <a:pt x="103807" y="160734"/>
                </a:lnTo>
                <a:lnTo>
                  <a:pt x="103807" y="105482"/>
                </a:lnTo>
                <a:cubicBezTo>
                  <a:pt x="103807" y="75567"/>
                  <a:pt x="107379" y="53913"/>
                  <a:pt x="114523" y="40518"/>
                </a:cubicBezTo>
                <a:cubicBezTo>
                  <a:pt x="123899" y="22659"/>
                  <a:pt x="138745" y="9153"/>
                  <a:pt x="159060" y="0"/>
                </a:cubicBezTo>
                <a:close/>
                <a:moveTo>
                  <a:pt x="55252" y="0"/>
                </a:moveTo>
                <a:lnTo>
                  <a:pt x="69986" y="23440"/>
                </a:lnTo>
                <a:cubicBezTo>
                  <a:pt x="57708" y="28575"/>
                  <a:pt x="48667" y="36221"/>
                  <a:pt x="42862" y="46379"/>
                </a:cubicBezTo>
                <a:cubicBezTo>
                  <a:pt x="37058" y="56536"/>
                  <a:pt x="33821" y="71326"/>
                  <a:pt x="33151" y="90748"/>
                </a:cubicBezTo>
                <a:lnTo>
                  <a:pt x="64628" y="90748"/>
                </a:lnTo>
                <a:lnTo>
                  <a:pt x="64628" y="160734"/>
                </a:lnTo>
                <a:lnTo>
                  <a:pt x="0" y="160734"/>
                </a:lnTo>
                <a:lnTo>
                  <a:pt x="0" y="105482"/>
                </a:lnTo>
                <a:cubicBezTo>
                  <a:pt x="0" y="75567"/>
                  <a:pt x="3572" y="53913"/>
                  <a:pt x="10715" y="40518"/>
                </a:cubicBezTo>
                <a:cubicBezTo>
                  <a:pt x="20092" y="22659"/>
                  <a:pt x="34937" y="9153"/>
                  <a:pt x="5525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83750" y="2703985"/>
            <a:ext cx="4612225" cy="2492990"/>
          </a:xfrm>
          <a:prstGeom prst="rect">
            <a:avLst/>
          </a:prstGeom>
          <a:noFill/>
        </p:spPr>
        <p:txBody>
          <a:bodyPr wrap="square" rtlCol="0">
            <a:spAutoFit/>
          </a:bodyPr>
          <a:lstStyle/>
          <a:p>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			</a:t>
            </a:r>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A web server log file is a text file that is written as activity is generated by the web server. Log files collect a variety of data about information requests to your web server. In this project the logfile is the URLS provided in the CSV. The most frequent site were found and the rush hours in months. Arima were used for the prediction. </a:t>
            </a:r>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                      </a:t>
            </a:r>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                       </a:t>
            </a:r>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p:txBody>
      </p:sp>
      <p:sp>
        <p:nvSpPr>
          <p:cNvPr id="12" name="Title 1"/>
          <p:cNvSpPr txBox="1"/>
          <p:nvPr/>
        </p:nvSpPr>
        <p:spPr>
          <a:xfrm>
            <a:off x="7927195" y="206691"/>
            <a:ext cx="3562231" cy="1752267"/>
          </a:xfrm>
          <a:prstGeom prst="rect">
            <a:avLst/>
          </a:prstGeom>
        </p:spPr>
        <p:txBody>
          <a:bodyPr anchor="ctr">
            <a:noAutofit/>
          </a:bodyPr>
          <a:lstStyle>
            <a:lvl1pPr algn="ctr" defTabSz="914400" rtl="0" eaLnBrk="1" latinLnBrk="1" hangingPunct="1">
              <a:spcBef>
                <a:spcPct val="0"/>
              </a:spcBef>
              <a:buNone/>
              <a:defRPr sz="4800" b="0" kern="1200" baseline="0">
                <a:solidFill>
                  <a:schemeClr val="tx1">
                    <a:lumMod val="75000"/>
                    <a:lumOff val="25000"/>
                  </a:schemeClr>
                </a:solidFill>
                <a:latin typeface="Arial" panose="020B0604020202020204" pitchFamily="34" charset="0"/>
                <a:ea typeface="+mj-ea"/>
                <a:cs typeface="Arial" panose="020B0604020202020204" pitchFamily="34" charset="0"/>
              </a:defRPr>
            </a:lvl1pPr>
          </a:lstStyle>
          <a:p>
            <a:pPr algn="r"/>
            <a:r>
              <a:rPr lang="en-US" altLang="ko-KR" dirty="0">
                <a:solidFill>
                  <a:schemeClr val="bg1"/>
                </a:solidFill>
                <a:latin typeface="+mj-lt"/>
              </a:rPr>
              <a:t>Introduction</a:t>
            </a:r>
            <a:endParaRPr lang="ko-KR" altLang="en-US" dirty="0">
              <a:solidFill>
                <a:schemeClr val="bg1"/>
              </a:solidFill>
              <a:latin typeface="+mj-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07975" y="2573079"/>
            <a:ext cx="6983876" cy="1711842"/>
            <a:chOff x="5207975" y="2573079"/>
            <a:chExt cx="6983876" cy="1711842"/>
          </a:xfrm>
        </p:grpSpPr>
        <p:sp>
          <p:nvSpPr>
            <p:cNvPr id="2" name="Rectangle 1"/>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Malgun Gothic" panose="020B0503020000020004" pitchFamily="34" charset="-127"/>
                <a:cs typeface="+mn-cs"/>
              </a:endParaRPr>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Malgun Gothic" panose="020B0503020000020004" pitchFamily="34" charset="-127"/>
                <a:cs typeface="+mn-cs"/>
              </a:endParaRPr>
            </a:p>
          </p:txBody>
        </p:sp>
      </p:grpSp>
      <p:sp>
        <p:nvSpPr>
          <p:cNvPr id="4" name="TextBox 3"/>
          <p:cNvSpPr txBox="1"/>
          <p:nvPr/>
        </p:nvSpPr>
        <p:spPr>
          <a:xfrm>
            <a:off x="5764017" y="3013501"/>
            <a:ext cx="6344093"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ko-KR" sz="4800" b="0" i="0" u="none" strike="noStrike" kern="1200" cap="none" spc="0" normalizeH="0" baseline="0" noProof="0" dirty="0">
                <a:ln>
                  <a:noFill/>
                </a:ln>
                <a:solidFill>
                  <a:prstClr val="white"/>
                </a:solidFill>
                <a:effectLst/>
                <a:uLnTx/>
                <a:uFillTx/>
                <a:latin typeface="Calibri" panose="020F0502020204030204"/>
                <a:ea typeface="Malgun Gothic" panose="020B0503020000020004" pitchFamily="34" charset="-127"/>
                <a:cs typeface="Arial" panose="020B0604020202020204" pitchFamily="34" charset="0"/>
              </a:rPr>
              <a:t>Most Frequent Site</a:t>
            </a:r>
            <a:endParaRPr kumimoji="0" lang="ko-KR" altLang="en-US" sz="4800" b="0" i="0" u="none" strike="noStrike" kern="1200" cap="none" spc="0" normalizeH="0" baseline="0" noProof="0" dirty="0">
              <a:ln>
                <a:noFill/>
              </a:ln>
              <a:solidFill>
                <a:prstClr val="white"/>
              </a:solidFill>
              <a:effectLst/>
              <a:uLnTx/>
              <a:uFillTx/>
              <a:latin typeface="Calibri" panose="020F0502020204030204"/>
              <a:ea typeface="Malgun Gothic" panose="020B0503020000020004" pitchFamily="34" charset="-127"/>
              <a:cs typeface="Arial" panose="020B0604020202020204" pitchFamily="34"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3"/>
          <p:cNvSpPr/>
          <p:nvPr/>
        </p:nvSpPr>
        <p:spPr>
          <a:xfrm>
            <a:off x="5438274" y="550999"/>
            <a:ext cx="6859279" cy="923330"/>
          </a:xfrm>
          <a:prstGeom prst="rect">
            <a:avLst/>
          </a:prstGeom>
        </p:spPr>
        <p:txBody>
          <a:bodyPr wrap="square">
            <a:spAutoFit/>
          </a:bodyPr>
          <a:lstStyle/>
          <a:p>
            <a:r>
              <a:rPr lang="en-US" altLang="ko-KR" sz="5400" b="1" dirty="0">
                <a:solidFill>
                  <a:schemeClr val="bg1"/>
                </a:solidFill>
                <a:latin typeface="+mj-lt"/>
              </a:rPr>
              <a:t>Most Frequent Site</a:t>
            </a:r>
            <a:endParaRPr lang="ko-KR" altLang="en-US" sz="5400" dirty="0">
              <a:solidFill>
                <a:schemeClr val="bg1"/>
              </a:solidFill>
              <a:latin typeface="+mj-lt"/>
            </a:endParaRPr>
          </a:p>
        </p:txBody>
      </p:sp>
      <p:sp>
        <p:nvSpPr>
          <p:cNvPr id="26" name="직사각형 9"/>
          <p:cNvSpPr/>
          <p:nvPr/>
        </p:nvSpPr>
        <p:spPr>
          <a:xfrm>
            <a:off x="5559190" y="1715777"/>
            <a:ext cx="4917207" cy="738664"/>
          </a:xfrm>
          <a:prstGeom prst="rect">
            <a:avLst/>
          </a:prstGeom>
        </p:spPr>
        <p:txBody>
          <a:bodyPr wrap="square">
            <a:spAutoFit/>
          </a:bodyPr>
          <a:lstStyle/>
          <a:p>
            <a:r>
              <a:rPr lang="en-US" altLang="ko-KR" sz="1400" dirty="0">
                <a:solidFill>
                  <a:schemeClr val="bg1"/>
                </a:solidFill>
                <a:cs typeface="Arial" panose="020B0604020202020204" pitchFamily="34" charset="0"/>
              </a:rPr>
              <a:t>Most frequent site turned out to be the login page which has the following url:</a:t>
            </a:r>
            <a:endParaRPr lang="en-US" altLang="ko-KR" sz="1400" dirty="0">
              <a:solidFill>
                <a:schemeClr val="bg1"/>
              </a:solidFill>
              <a:cs typeface="Arial" panose="020B0604020202020204" pitchFamily="34" charset="0"/>
            </a:endParaRPr>
          </a:p>
          <a:p>
            <a:r>
              <a:rPr lang="en-US" altLang="ko-KR" sz="1400" dirty="0">
                <a:solidFill>
                  <a:schemeClr val="bg1"/>
                </a:solidFill>
                <a:cs typeface="Arial" panose="020B0604020202020204" pitchFamily="34" charset="0"/>
              </a:rPr>
              <a:t>GET /</a:t>
            </a:r>
            <a:r>
              <a:rPr lang="en-US" altLang="ko-KR" sz="1400" dirty="0" err="1">
                <a:solidFill>
                  <a:schemeClr val="bg1"/>
                </a:solidFill>
                <a:cs typeface="Arial" panose="020B0604020202020204" pitchFamily="34" charset="0"/>
              </a:rPr>
              <a:t>login.php</a:t>
            </a:r>
            <a:r>
              <a:rPr lang="en-US" altLang="ko-KR" sz="1400" dirty="0">
                <a:solidFill>
                  <a:schemeClr val="bg1"/>
                </a:solidFill>
                <a:cs typeface="Arial" panose="020B0604020202020204" pitchFamily="34" charset="0"/>
              </a:rPr>
              <a:t> HTTP/1.1</a:t>
            </a:r>
            <a:endParaRPr lang="en-US" altLang="ko-KR" sz="1400" dirty="0">
              <a:solidFill>
                <a:schemeClr val="bg1"/>
              </a:solidFill>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207975" y="2573079"/>
            <a:ext cx="6983876" cy="1711842"/>
            <a:chOff x="5207975" y="2573079"/>
            <a:chExt cx="6983876" cy="1711842"/>
          </a:xfrm>
        </p:grpSpPr>
        <p:sp>
          <p:nvSpPr>
            <p:cNvPr id="2" name="Rectangle 1"/>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p:cNvSpPr txBox="1"/>
          <p:nvPr/>
        </p:nvSpPr>
        <p:spPr>
          <a:xfrm>
            <a:off x="5764017" y="3013501"/>
            <a:ext cx="6344093" cy="830997"/>
          </a:xfrm>
          <a:prstGeom prst="rect">
            <a:avLst/>
          </a:prstGeom>
          <a:noFill/>
        </p:spPr>
        <p:txBody>
          <a:bodyPr wrap="square" rtlCol="0" anchor="ctr">
            <a:spAutoFit/>
          </a:bodyPr>
          <a:lstStyle/>
          <a:p>
            <a:r>
              <a:rPr lang="en-US" altLang="ko-KR" sz="4800" dirty="0">
                <a:solidFill>
                  <a:schemeClr val="bg1"/>
                </a:solidFill>
                <a:cs typeface="Arial" panose="020B0604020202020204" pitchFamily="34" charset="0"/>
              </a:rPr>
              <a:t>Months Statistics</a:t>
            </a:r>
            <a:endParaRPr lang="ko-KR" altLang="en-US" sz="4800" dirty="0">
              <a:solidFill>
                <a:schemeClr val="bg1"/>
              </a:solidFill>
              <a:cs typeface="Arial" panose="020B0604020202020204" pitchFamily="34"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직사각형 2"/>
          <p:cNvSpPr/>
          <p:nvPr/>
        </p:nvSpPr>
        <p:spPr>
          <a:xfrm>
            <a:off x="767290" y="1030286"/>
            <a:ext cx="4153626" cy="217409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4800" kern="1200" dirty="0">
                <a:solidFill>
                  <a:schemeClr val="bg1"/>
                </a:solidFill>
                <a:latin typeface="+mj-lt"/>
                <a:ea typeface="+mj-ea"/>
                <a:cs typeface="+mj-cs"/>
              </a:rPr>
              <a:t>Months Statistics</a:t>
            </a:r>
            <a:endParaRPr lang="en-US" altLang="ko-KR" sz="4800" kern="1200" dirty="0">
              <a:solidFill>
                <a:schemeClr val="bg1"/>
              </a:solidFill>
              <a:latin typeface="+mj-lt"/>
              <a:ea typeface="+mj-ea"/>
              <a:cs typeface="+mj-cs"/>
            </a:endParaRPr>
          </a:p>
        </p:txBody>
      </p:sp>
      <p:sp>
        <p:nvSpPr>
          <p:cNvPr id="9" name="TextBox 8"/>
          <p:cNvSpPr txBox="1"/>
          <p:nvPr/>
        </p:nvSpPr>
        <p:spPr>
          <a:xfrm>
            <a:off x="767290" y="3428999"/>
            <a:ext cx="4075054" cy="2741213"/>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altLang="ko-KR" sz="1600">
                <a:solidFill>
                  <a:schemeClr val="bg1"/>
                </a:solidFill>
              </a:rPr>
              <a:t>Months were considered for the time range for simplicity and counts are the number of frequent site during these months. </a:t>
            </a:r>
            <a:endParaRPr lang="en-US" altLang="ko-KR" sz="1600">
              <a:solidFill>
                <a:schemeClr val="bg1"/>
              </a:solidFill>
            </a:endParaRPr>
          </a:p>
          <a:p>
            <a:pPr indent="-228600" defTabSz="914400">
              <a:lnSpc>
                <a:spcPct val="90000"/>
              </a:lnSpc>
              <a:spcAft>
                <a:spcPts val="600"/>
              </a:spcAft>
              <a:buFont typeface="Arial" panose="020B0604020202020204" pitchFamily="34" charset="0"/>
              <a:buChar char="•"/>
            </a:pPr>
            <a:r>
              <a:rPr lang="en-US" altLang="ko-KR" sz="1600">
                <a:solidFill>
                  <a:schemeClr val="bg1"/>
                </a:solidFill>
              </a:rPr>
              <a:t>January has the longest bar which specifies that the most frequent web page were opened the most maximum time during this month. </a:t>
            </a:r>
            <a:endParaRPr lang="en-US" altLang="ko-KR" sz="1600">
              <a:solidFill>
                <a:schemeClr val="bg1"/>
              </a:solidFill>
            </a:endParaRPr>
          </a:p>
          <a:p>
            <a:pPr indent="-228600" defTabSz="914400">
              <a:lnSpc>
                <a:spcPct val="90000"/>
              </a:lnSpc>
              <a:spcAft>
                <a:spcPts val="600"/>
              </a:spcAft>
              <a:buFont typeface="Arial" panose="020B0604020202020204" pitchFamily="34" charset="0"/>
              <a:buChar char="•"/>
            </a:pPr>
            <a:r>
              <a:rPr lang="en-US" altLang="ko-KR" sz="1600">
                <a:solidFill>
                  <a:schemeClr val="bg1"/>
                </a:solidFill>
              </a:rPr>
              <a:t>March has the smallest bar that explains that the web page were opened the less number of times during this month.</a:t>
            </a:r>
            <a:endParaRPr lang="en-US" altLang="ko-KR" sz="1600">
              <a:solidFill>
                <a:schemeClr val="bg1"/>
              </a:solidFill>
            </a:endParaRPr>
          </a:p>
        </p:txBody>
      </p:sp>
      <p:pic>
        <p:nvPicPr>
          <p:cNvPr id="1030" name="Picture 6"/>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519722" y="1308985"/>
            <a:ext cx="5672278" cy="42400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2"/>
          <p:cNvSpPr/>
          <p:nvPr/>
        </p:nvSpPr>
        <p:spPr>
          <a:xfrm>
            <a:off x="767290" y="1030286"/>
            <a:ext cx="4153626" cy="217409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altLang="ko-KR" sz="4800" kern="1200" dirty="0">
                <a:solidFill>
                  <a:schemeClr val="bg1"/>
                </a:solidFill>
                <a:latin typeface="+mj-lt"/>
                <a:ea typeface="+mj-ea"/>
                <a:cs typeface="+mj-cs"/>
              </a:rPr>
              <a:t>Scatter Diagram</a:t>
            </a:r>
            <a:endParaRPr lang="en-US" altLang="ko-KR" sz="4800" kern="1200" dirty="0">
              <a:solidFill>
                <a:schemeClr val="bg1"/>
              </a:solidFill>
              <a:latin typeface="+mj-lt"/>
              <a:ea typeface="+mj-ea"/>
              <a:cs typeface="+mj-cs"/>
            </a:endParaRPr>
          </a:p>
        </p:txBody>
      </p:sp>
      <p:sp>
        <p:nvSpPr>
          <p:cNvPr id="9" name="TextBox 8"/>
          <p:cNvSpPr txBox="1"/>
          <p:nvPr/>
        </p:nvSpPr>
        <p:spPr>
          <a:xfrm>
            <a:off x="767290" y="3428999"/>
            <a:ext cx="4075054" cy="2741213"/>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altLang="ko-KR" sz="1600" dirty="0">
                <a:solidFill>
                  <a:schemeClr val="bg1"/>
                </a:solidFill>
              </a:rPr>
              <a:t>Representing the number of accessing the most frequent </a:t>
            </a:r>
            <a:r>
              <a:rPr lang="en-US" altLang="ko-KR" sz="1600" dirty="0" err="1">
                <a:solidFill>
                  <a:schemeClr val="bg1"/>
                </a:solidFill>
              </a:rPr>
              <a:t>url</a:t>
            </a:r>
            <a:r>
              <a:rPr lang="en-US" altLang="ko-KR" sz="1600" dirty="0">
                <a:solidFill>
                  <a:schemeClr val="bg1"/>
                </a:solidFill>
              </a:rPr>
              <a:t> in each month</a:t>
            </a:r>
            <a:endParaRPr lang="en-US" altLang="ko-KR" sz="1600" dirty="0">
              <a:solidFill>
                <a:schemeClr val="bg1"/>
              </a:solidFill>
            </a:endParaRPr>
          </a:p>
        </p:txBody>
      </p:sp>
      <p:pic>
        <p:nvPicPr>
          <p:cNvPr id="4104"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27106" y="1544901"/>
            <a:ext cx="5664894" cy="42442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2455</Words>
  <Application>WPS Presentation</Application>
  <PresentationFormat>Widescreen</PresentationFormat>
  <Paragraphs>93</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18</vt:i4>
      </vt:variant>
    </vt:vector>
  </HeadingPairs>
  <TitlesOfParts>
    <vt:vector size="32" baseType="lpstr">
      <vt:lpstr>Arial</vt:lpstr>
      <vt:lpstr>SimSun</vt:lpstr>
      <vt:lpstr>Wingdings</vt:lpstr>
      <vt:lpstr>Calibri</vt:lpstr>
      <vt:lpstr>Malgun Gothic</vt:lpstr>
      <vt:lpstr>Trebuchet MS</vt:lpstr>
      <vt:lpstr>微软雅黑</vt:lpstr>
      <vt:lpstr>Arial Unicode MS</vt:lpstr>
      <vt:lpstr>Calibri Light</vt:lpstr>
      <vt:lpstr>Noto Sans CJK HK</vt:lpstr>
      <vt:lpstr>Cover and End Slide Master</vt:lpstr>
      <vt:lpstr>Contents Slide Master</vt:lpstr>
      <vt:lpstr>Section Break Slide Master</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Mhd Omar Bahra</dc:creator>
  <cp:lastModifiedBy>amora2972</cp:lastModifiedBy>
  <cp:revision>5</cp:revision>
  <dcterms:created xsi:type="dcterms:W3CDTF">2020-01-22T10:46:19Z</dcterms:created>
  <dcterms:modified xsi:type="dcterms:W3CDTF">2020-01-22T10:46:19Z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1033-11.1.0.9080</vt:lpwstr>
  </property>
</Properties>
</file>